
<file path=[Content_Types].xml><?xml version="1.0" encoding="utf-8"?>
<Types xmlns="http://schemas.openxmlformats.org/package/2006/content-types">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tiff" ContentType="image/tiff"/>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handoutMasterIdLst>
    <p:handoutMasterId r:id="rId4"/>
  </p:handoutMasterIdLst>
  <p:sldIdLst>
    <p:sldId id="256" r:id="rId2"/>
  </p:sldIdLst>
  <p:sldSz cx="30279975" cy="42808525"/>
  <p:notesSz cx="6858000" cy="9144000"/>
  <p:defaultTextStyle>
    <a:defPPr>
      <a:defRPr lang="fr-FR"/>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3483">
          <p15:clr>
            <a:srgbClr val="A4A3A4"/>
          </p15:clr>
        </p15:guide>
        <p15:guide id="2" pos="9537">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005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91" autoAdjust="0"/>
    <p:restoredTop sz="98214" autoAdjust="0"/>
  </p:normalViewPr>
  <p:slideViewPr>
    <p:cSldViewPr>
      <p:cViewPr>
        <p:scale>
          <a:sx n="20" d="100"/>
          <a:sy n="20" d="100"/>
        </p:scale>
        <p:origin x="-2148" y="2070"/>
      </p:cViewPr>
      <p:guideLst>
        <p:guide orient="horz" pos="13483"/>
        <p:guide pos="9537"/>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notesViewPr>
    <p:cSldViewPr>
      <p:cViewPr varScale="1">
        <p:scale>
          <a:sx n="85" d="100"/>
          <a:sy n="85" d="100"/>
        </p:scale>
        <p:origin x="-315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8C2EC4-BDD4-48E8-8C31-D5E994193DF1}" type="datetimeFigureOut">
              <a:rPr lang="fr-FR" smtClean="0"/>
              <a:pPr/>
              <a:t>30/04/2016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394289-DF7E-4548-B02A-2C83EAA9C4BC}" type="slidenum">
              <a:rPr lang="fr-FR" smtClean="0"/>
              <a:pPr/>
              <a:t>‹N°›</a:t>
            </a:fld>
            <a:endParaRPr lang="fr-FR"/>
          </a:p>
        </p:txBody>
      </p:sp>
    </p:spTree>
    <p:extLst>
      <p:ext uri="{BB962C8B-B14F-4D97-AF65-F5344CB8AC3E}">
        <p14:creationId xmlns="" xmlns:p14="http://schemas.microsoft.com/office/powerpoint/2010/main" val="1108652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C20740-DED8-4374-B713-06C2E239DDC0}" type="datetimeFigureOut">
              <a:rPr lang="fr-FR" smtClean="0"/>
              <a:pPr/>
              <a:t>30/04/2016</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1A1C15-4305-4BAD-8F75-B167CB5DDB76}" type="slidenum">
              <a:rPr lang="fr-FR" smtClean="0"/>
              <a:pPr/>
              <a:t>‹N°›</a:t>
            </a:fld>
            <a:endParaRPr lang="fr-FR"/>
          </a:p>
        </p:txBody>
      </p:sp>
    </p:spTree>
    <p:extLst>
      <p:ext uri="{BB962C8B-B14F-4D97-AF65-F5344CB8AC3E}">
        <p14:creationId xmlns="" xmlns:p14="http://schemas.microsoft.com/office/powerpoint/2010/main" val="229009290"/>
      </p:ext>
    </p:extLst>
  </p:cSld>
  <p:clrMap bg1="lt1" tx1="dk1" bg2="lt2" tx2="dk2" accent1="accent1" accent2="accent2" accent3="accent3" accent4="accent4" accent5="accent5" accent6="accent6" hlink="hlink" folHlink="folHlink"/>
  <p:notesStyle>
    <a:lvl1pPr marL="0" algn="l" defTabSz="4176431" rtl="0" eaLnBrk="1" latinLnBrk="0" hangingPunct="1">
      <a:defRPr sz="5500" kern="1200">
        <a:solidFill>
          <a:schemeClr val="tx1"/>
        </a:solidFill>
        <a:latin typeface="+mn-lt"/>
        <a:ea typeface="+mn-ea"/>
        <a:cs typeface="+mn-cs"/>
      </a:defRPr>
    </a:lvl1pPr>
    <a:lvl2pPr marL="2088215" algn="l" defTabSz="4176431" rtl="0" eaLnBrk="1" latinLnBrk="0" hangingPunct="1">
      <a:defRPr sz="5500" kern="1200">
        <a:solidFill>
          <a:schemeClr val="tx1"/>
        </a:solidFill>
        <a:latin typeface="+mn-lt"/>
        <a:ea typeface="+mn-ea"/>
        <a:cs typeface="+mn-cs"/>
      </a:defRPr>
    </a:lvl2pPr>
    <a:lvl3pPr marL="4176431" algn="l" defTabSz="4176431" rtl="0" eaLnBrk="1" latinLnBrk="0" hangingPunct="1">
      <a:defRPr sz="5500" kern="1200">
        <a:solidFill>
          <a:schemeClr val="tx1"/>
        </a:solidFill>
        <a:latin typeface="+mn-lt"/>
        <a:ea typeface="+mn-ea"/>
        <a:cs typeface="+mn-cs"/>
      </a:defRPr>
    </a:lvl3pPr>
    <a:lvl4pPr marL="6264646" algn="l" defTabSz="4176431" rtl="0" eaLnBrk="1" latinLnBrk="0" hangingPunct="1">
      <a:defRPr sz="5500" kern="1200">
        <a:solidFill>
          <a:schemeClr val="tx1"/>
        </a:solidFill>
        <a:latin typeface="+mn-lt"/>
        <a:ea typeface="+mn-ea"/>
        <a:cs typeface="+mn-cs"/>
      </a:defRPr>
    </a:lvl4pPr>
    <a:lvl5pPr marL="8352861" algn="l" defTabSz="4176431" rtl="0" eaLnBrk="1" latinLnBrk="0" hangingPunct="1">
      <a:defRPr sz="5500" kern="1200">
        <a:solidFill>
          <a:schemeClr val="tx1"/>
        </a:solidFill>
        <a:latin typeface="+mn-lt"/>
        <a:ea typeface="+mn-ea"/>
        <a:cs typeface="+mn-cs"/>
      </a:defRPr>
    </a:lvl5pPr>
    <a:lvl6pPr marL="10441076" algn="l" defTabSz="4176431" rtl="0" eaLnBrk="1" latinLnBrk="0" hangingPunct="1">
      <a:defRPr sz="5500" kern="1200">
        <a:solidFill>
          <a:schemeClr val="tx1"/>
        </a:solidFill>
        <a:latin typeface="+mn-lt"/>
        <a:ea typeface="+mn-ea"/>
        <a:cs typeface="+mn-cs"/>
      </a:defRPr>
    </a:lvl6pPr>
    <a:lvl7pPr marL="12529292" algn="l" defTabSz="4176431" rtl="0" eaLnBrk="1" latinLnBrk="0" hangingPunct="1">
      <a:defRPr sz="5500" kern="1200">
        <a:solidFill>
          <a:schemeClr val="tx1"/>
        </a:solidFill>
        <a:latin typeface="+mn-lt"/>
        <a:ea typeface="+mn-ea"/>
        <a:cs typeface="+mn-cs"/>
      </a:defRPr>
    </a:lvl7pPr>
    <a:lvl8pPr marL="14617507" algn="l" defTabSz="4176431" rtl="0" eaLnBrk="1" latinLnBrk="0" hangingPunct="1">
      <a:defRPr sz="5500" kern="1200">
        <a:solidFill>
          <a:schemeClr val="tx1"/>
        </a:solidFill>
        <a:latin typeface="+mn-lt"/>
        <a:ea typeface="+mn-ea"/>
        <a:cs typeface="+mn-cs"/>
      </a:defRPr>
    </a:lvl8pPr>
    <a:lvl9pPr marL="16705722" algn="l" defTabSz="4176431"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32500" lnSpcReduction="20000"/>
          </a:bodyPr>
          <a:lstStyle/>
          <a:p>
            <a:pPr marL="355600" indent="-355600" algn="just">
              <a:buClr>
                <a:srgbClr val="00B0F0"/>
              </a:buClr>
              <a:buFont typeface="Wingdings" pitchFamily="2" charset="2"/>
              <a:buChar char="ü"/>
              <a:defRPr/>
            </a:pPr>
            <a:endParaRPr lang="fr-FR" sz="6000" dirty="0" smtClean="0">
              <a:latin typeface="Times New Roman" pitchFamily="18" charset="0"/>
              <a:cs typeface="Times New Roman" pitchFamily="18" charset="0"/>
            </a:endParaRPr>
          </a:p>
          <a:p>
            <a:pPr marL="355600" lvl="0" indent="-355600" algn="just">
              <a:buClr>
                <a:srgbClr val="00B0F0"/>
              </a:buClr>
              <a:buFont typeface="Wingdings" pitchFamily="2" charset="2"/>
              <a:buChar char="ü"/>
            </a:pPr>
            <a:r>
              <a:rPr lang="fr-FR" sz="6000" dirty="0" smtClean="0">
                <a:latin typeface="Times New Roman" pitchFamily="18" charset="0"/>
                <a:cs typeface="Times New Roman" pitchFamily="18" charset="0"/>
              </a:rPr>
              <a:t>Préhension et manipulation de corps mous avec une main robotique dextre ;</a:t>
            </a:r>
          </a:p>
          <a:p>
            <a:pPr marL="355600" lvl="0" indent="-355600" algn="just">
              <a:buClr>
                <a:srgbClr val="00B0F0"/>
              </a:buClr>
              <a:buFont typeface="Wingdings" pitchFamily="2" charset="2"/>
              <a:buChar char="ü"/>
            </a:pPr>
            <a:r>
              <a:rPr lang="fr-FR" sz="6000" dirty="0" smtClean="0">
                <a:latin typeface="Times New Roman" pitchFamily="18" charset="0"/>
                <a:cs typeface="Times New Roman" pitchFamily="18" charset="0"/>
              </a:rPr>
              <a:t>Formalisation des tâches robotiques complexes;</a:t>
            </a:r>
          </a:p>
          <a:p>
            <a:pPr marL="355600" lvl="0" indent="-355600" algn="just">
              <a:buClr>
                <a:srgbClr val="00B0F0"/>
              </a:buClr>
              <a:buFont typeface="Wingdings" pitchFamily="2" charset="2"/>
              <a:buChar char="ü"/>
            </a:pPr>
            <a:r>
              <a:rPr lang="fr-FR" sz="6000" dirty="0" smtClean="0">
                <a:latin typeface="Times New Roman" pitchFamily="18" charset="0"/>
                <a:cs typeface="Times New Roman" pitchFamily="18" charset="0"/>
              </a:rPr>
              <a:t>Interactions et coopération entre opérateur humain et un système robotique.</a:t>
            </a:r>
          </a:p>
          <a:p>
            <a:pPr marL="355600" indent="-355600" algn="just">
              <a:buClr>
                <a:srgbClr val="00B0F0"/>
              </a:buClr>
              <a:buFont typeface="Wingdings" pitchFamily="2" charset="2"/>
              <a:buChar char="ü"/>
            </a:pPr>
            <a:r>
              <a:rPr lang="fr-FR" sz="6000" dirty="0" smtClean="0">
                <a:latin typeface="Times New Roman" pitchFamily="18" charset="0"/>
                <a:cs typeface="Times New Roman" pitchFamily="18" charset="0"/>
              </a:rPr>
              <a:t>Élaboration de critères de performance liés à la manipulation de corps mous  (dextérité, rigidité, </a:t>
            </a:r>
            <a:r>
              <a:rPr lang="fr-FR" sz="6000" dirty="0" err="1" smtClean="0">
                <a:latin typeface="Times New Roman" pitchFamily="18" charset="0"/>
                <a:cs typeface="Times New Roman" pitchFamily="18" charset="0"/>
              </a:rPr>
              <a:t>parcourabilité</a:t>
            </a:r>
            <a:r>
              <a:rPr lang="fr-FR" sz="6000" dirty="0" smtClean="0">
                <a:latin typeface="Times New Roman" pitchFamily="18" charset="0"/>
                <a:cs typeface="Times New Roman" pitchFamily="18" charset="0"/>
              </a:rPr>
              <a:t>, obstacles, sécurité, </a:t>
            </a:r>
            <a:r>
              <a:rPr lang="fr-FR" sz="6000" dirty="0" err="1" smtClean="0">
                <a:latin typeface="Times New Roman" pitchFamily="18" charset="0"/>
                <a:cs typeface="Times New Roman" pitchFamily="18" charset="0"/>
              </a:rPr>
              <a:t>etc</a:t>
            </a:r>
            <a:r>
              <a:rPr lang="fr-FR" sz="6000" dirty="0" smtClean="0">
                <a:latin typeface="Times New Roman" pitchFamily="18" charset="0"/>
                <a:cs typeface="Times New Roman" pitchFamily="18" charset="0"/>
              </a:rPr>
              <a:t>).</a:t>
            </a:r>
          </a:p>
          <a:p>
            <a:pPr marL="355600" indent="-355600" algn="just">
              <a:buClr>
                <a:srgbClr val="00B0F0"/>
              </a:buClr>
              <a:buFont typeface="Wingdings" pitchFamily="2" charset="2"/>
              <a:buChar char="ü"/>
            </a:pPr>
            <a:r>
              <a:rPr lang="fr-FR" sz="6000" dirty="0" smtClean="0">
                <a:latin typeface="Times New Roman" pitchFamily="18" charset="0"/>
                <a:cs typeface="Times New Roman" pitchFamily="18" charset="0"/>
              </a:rPr>
              <a:t>Modélisation mécanique de l’interaction main dextre/corps mous</a:t>
            </a:r>
          </a:p>
          <a:p>
            <a:pPr marL="355600" indent="-355600" algn="just">
              <a:buClr>
                <a:srgbClr val="00B0F0"/>
              </a:buClr>
              <a:buFont typeface="Wingdings" pitchFamily="2" charset="2"/>
              <a:buChar char="ü"/>
            </a:pPr>
            <a:r>
              <a:rPr lang="fr-FR" sz="6000" dirty="0" smtClean="0">
                <a:latin typeface="Times New Roman" pitchFamily="18" charset="0"/>
                <a:cs typeface="Times New Roman" pitchFamily="18" charset="0"/>
              </a:rPr>
              <a:t>Prise en compte de la variabilité et des déformations de corps mous</a:t>
            </a:r>
          </a:p>
          <a:p>
            <a:pPr marL="355600" indent="-355600" algn="just">
              <a:buClr>
                <a:srgbClr val="00B0F0"/>
              </a:buClr>
              <a:buFont typeface="Wingdings" pitchFamily="2" charset="2"/>
              <a:buChar char="ü"/>
            </a:pPr>
            <a:r>
              <a:rPr lang="fr-FR" sz="6000" dirty="0" smtClean="0">
                <a:latin typeface="Times New Roman" pitchFamily="18" charset="0"/>
                <a:cs typeface="Times New Roman" pitchFamily="18" charset="0"/>
              </a:rPr>
              <a:t>Recherche de stratégies de commande basées sur des capteurs extéroceptifs   et/ou proprioceptifs </a:t>
            </a:r>
          </a:p>
          <a:p>
            <a:pPr marL="355600" indent="-355600" algn="just">
              <a:buClr>
                <a:srgbClr val="00B0F0"/>
              </a:buClr>
              <a:buFont typeface="Wingdings" pitchFamily="2" charset="2"/>
              <a:buChar char="ü"/>
            </a:pPr>
            <a:endParaRPr lang="fr-FR" sz="6000" dirty="0" smtClean="0">
              <a:latin typeface="Times New Roman" pitchFamily="18" charset="0"/>
              <a:cs typeface="Times New Roman" pitchFamily="18" charset="0"/>
            </a:endParaRPr>
          </a:p>
          <a:p>
            <a:pPr marL="355600" indent="-355600" algn="just">
              <a:buClr>
                <a:srgbClr val="00B0F0"/>
              </a:buClr>
              <a:buFont typeface="Wingdings" pitchFamily="2" charset="2"/>
              <a:buChar char="ü"/>
            </a:pPr>
            <a:endParaRPr lang="fr-FR" sz="6000" dirty="0" smtClean="0">
              <a:latin typeface="Times New Roman" pitchFamily="18" charset="0"/>
              <a:cs typeface="Times New Roman"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ED1A1C15-4305-4BAD-8F75-B167CB5DDB76}" type="slidenum">
              <a:rPr lang="fr-FR" smtClean="0"/>
              <a:pPr/>
              <a:t>1</a:t>
            </a:fld>
            <a:endParaRPr lang="fr-FR"/>
          </a:p>
        </p:txBody>
      </p:sp>
    </p:spTree>
    <p:extLst>
      <p:ext uri="{BB962C8B-B14F-4D97-AF65-F5344CB8AC3E}">
        <p14:creationId xmlns="" xmlns:p14="http://schemas.microsoft.com/office/powerpoint/2010/main" val="2984927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2" descr="E:\Rapport\Intervention Hexapode 19-03-2012\arc RVB.tif"/>
          <p:cNvPicPr>
            <a:picLocks noChangeAspect="1" noChangeArrowheads="1"/>
          </p:cNvPicPr>
          <p:nvPr userDrawn="1"/>
        </p:nvPicPr>
        <p:blipFill>
          <a:blip r:embed="rId3" cstate="print"/>
          <a:srcRect/>
          <a:stretch>
            <a:fillRect/>
          </a:stretch>
        </p:blipFill>
        <p:spPr bwMode="auto">
          <a:xfrm>
            <a:off x="1" y="36730980"/>
            <a:ext cx="14995970" cy="6077544"/>
          </a:xfrm>
          <a:prstGeom prst="rect">
            <a:avLst/>
          </a:prstGeom>
          <a:noFill/>
        </p:spPr>
      </p:pic>
      <p:sp>
        <p:nvSpPr>
          <p:cNvPr id="16" name="Connecteur droit 15"/>
          <p:cNvSpPr>
            <a:spLocks noChangeShapeType="1"/>
          </p:cNvSpPr>
          <p:nvPr/>
        </p:nvSpPr>
        <p:spPr bwMode="auto">
          <a:xfrm>
            <a:off x="29018309" y="0"/>
            <a:ext cx="0" cy="4280852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417643" tIns="208822" rIns="417643" bIns="208822" anchor="t" compatLnSpc="1"/>
          <a:lstStyle/>
          <a:p>
            <a:endParaRPr kumimoji="0" lang="en-US" dirty="0"/>
          </a:p>
        </p:txBody>
      </p:sp>
      <p:sp>
        <p:nvSpPr>
          <p:cNvPr id="7" name="Connecteur droit 6"/>
          <p:cNvSpPr>
            <a:spLocks noChangeShapeType="1"/>
          </p:cNvSpPr>
          <p:nvPr/>
        </p:nvSpPr>
        <p:spPr bwMode="auto">
          <a:xfrm>
            <a:off x="252333" y="0"/>
            <a:ext cx="0" cy="428085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417643" tIns="208822" rIns="417643" bIns="208822" anchor="t" compatLnSpc="1"/>
          <a:lstStyle/>
          <a:p>
            <a:endParaRPr kumimoji="0" lang="en-US"/>
          </a:p>
        </p:txBody>
      </p:sp>
      <p:sp>
        <p:nvSpPr>
          <p:cNvPr id="9" name="Connecteur droit 8"/>
          <p:cNvSpPr>
            <a:spLocks noChangeShapeType="1"/>
          </p:cNvSpPr>
          <p:nvPr/>
        </p:nvSpPr>
        <p:spPr bwMode="auto">
          <a:xfrm>
            <a:off x="29775309" y="0"/>
            <a:ext cx="0" cy="42808525"/>
          </a:xfrm>
          <a:prstGeom prst="line">
            <a:avLst/>
          </a:prstGeom>
          <a:noFill/>
          <a:ln w="19050" cap="flat" cmpd="sng" algn="ctr">
            <a:solidFill>
              <a:schemeClr val="accent1"/>
            </a:solidFill>
            <a:prstDash val="solid"/>
            <a:round/>
            <a:headEnd type="none" w="med" len="med"/>
            <a:tailEnd type="none" w="med" len="med"/>
          </a:ln>
          <a:effectLst/>
        </p:spPr>
        <p:txBody>
          <a:bodyPr vert="horz" wrap="square" lIns="417643" tIns="208822" rIns="417643" bIns="208822" anchor="t" compatLnSpc="1"/>
          <a:lstStyle/>
          <a:p>
            <a:endParaRPr kumimoji="0" lang="en-US"/>
          </a:p>
        </p:txBody>
      </p:sp>
      <p:sp>
        <p:nvSpPr>
          <p:cNvPr id="10" name="Rectangle 9"/>
          <p:cNvSpPr/>
          <p:nvPr/>
        </p:nvSpPr>
        <p:spPr bwMode="auto">
          <a:xfrm>
            <a:off x="29270642" y="0"/>
            <a:ext cx="1009333" cy="4280852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11" name="Connecteur droit 10"/>
          <p:cNvSpPr>
            <a:spLocks noChangeShapeType="1"/>
          </p:cNvSpPr>
          <p:nvPr/>
        </p:nvSpPr>
        <p:spPr bwMode="auto">
          <a:xfrm>
            <a:off x="29522976" y="0"/>
            <a:ext cx="0" cy="42808525"/>
          </a:xfrm>
          <a:prstGeom prst="line">
            <a:avLst/>
          </a:prstGeom>
          <a:noFill/>
          <a:ln w="9525" cap="flat" cmpd="sng" algn="ctr">
            <a:solidFill>
              <a:schemeClr val="accent1"/>
            </a:solidFill>
            <a:prstDash val="solid"/>
            <a:round/>
            <a:headEnd type="none" w="med" len="med"/>
            <a:tailEnd type="none" w="med" len="med"/>
          </a:ln>
          <a:effectLst/>
        </p:spPr>
        <p:txBody>
          <a:bodyPr vert="horz" wrap="square" lIns="417643" tIns="208822" rIns="417643" bIns="208822" anchor="t" compatLnSpc="1"/>
          <a:lstStyle/>
          <a:p>
            <a:endParaRPr kumimoji="0" lang="en-US"/>
          </a:p>
        </p:txBody>
      </p:sp>
      <p:pic>
        <p:nvPicPr>
          <p:cNvPr id="15" name="Picture 2" descr="E:\Rapport\Intervention Hexapode 19-03-2012\cercle bleu RVB.jpg"/>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0" y="0"/>
            <a:ext cx="5562923" cy="7056022"/>
          </a:xfrm>
          <a:prstGeom prst="rect">
            <a:avLst/>
          </a:prstGeom>
          <a:noFill/>
        </p:spPr>
      </p:pic>
    </p:spTree>
  </p:cSld>
  <p:clrMap bg1="lt1" tx1="dk1" bg2="lt2" tx2="dk2" accent1="accent1" accent2="accent2" accent3="accent3" accent4="accent4" accent5="accent5" accent6="accent6" hlink="hlink" folHlink="folHlink"/>
  <p:sldLayoutIdLst>
    <p:sldLayoutId id="2147483687" r:id="rId1"/>
  </p:sldLayoutIdLst>
  <p:hf hdr="0" ftr="0" dt="0"/>
  <p:txStyles>
    <p:titleStyle>
      <a:lvl1pPr algn="l" rtl="0" eaLnBrk="1" latinLnBrk="0" hangingPunct="1">
        <a:spcBef>
          <a:spcPct val="0"/>
        </a:spcBef>
        <a:buNone/>
        <a:defRPr kumimoji="0" sz="13700" b="0" kern="1200" cap="small" baseline="0">
          <a:solidFill>
            <a:schemeClr val="tx2"/>
          </a:solidFill>
          <a:latin typeface="+mj-lt"/>
          <a:ea typeface="+mj-ea"/>
          <a:cs typeface="+mj-cs"/>
        </a:defRPr>
      </a:lvl1pPr>
    </p:titleStyle>
    <p:bodyStyle>
      <a:lvl1pPr marL="1252929" indent="-1252929" algn="l" rtl="0" eaLnBrk="1" latinLnBrk="0" hangingPunct="1">
        <a:spcBef>
          <a:spcPts val="2740"/>
        </a:spcBef>
        <a:buClr>
          <a:schemeClr val="accent1"/>
        </a:buClr>
        <a:buSzPct val="70000"/>
        <a:buFont typeface="Wingdings"/>
        <a:buChar char=""/>
        <a:defRPr kumimoji="0" sz="11000" kern="1200">
          <a:solidFill>
            <a:schemeClr val="tx1"/>
          </a:solidFill>
          <a:latin typeface="+mn-lt"/>
          <a:ea typeface="+mn-ea"/>
          <a:cs typeface="+mn-cs"/>
        </a:defRPr>
      </a:lvl1pPr>
      <a:lvl2pPr marL="2923501" indent="-1252929" algn="l" rtl="0" eaLnBrk="1" latinLnBrk="0" hangingPunct="1">
        <a:spcBef>
          <a:spcPct val="20000"/>
        </a:spcBef>
        <a:buClr>
          <a:schemeClr val="accent1"/>
        </a:buClr>
        <a:buSzPct val="80000"/>
        <a:buFont typeface="Wingdings 2"/>
        <a:buChar char=""/>
        <a:defRPr kumimoji="0" sz="9600" kern="1200">
          <a:solidFill>
            <a:schemeClr val="tx1"/>
          </a:solidFill>
          <a:latin typeface="+mn-lt"/>
          <a:ea typeface="+mn-ea"/>
          <a:cs typeface="+mn-cs"/>
        </a:defRPr>
      </a:lvl2pPr>
      <a:lvl3pPr marL="4176431" indent="-835286" algn="l" rtl="0" eaLnBrk="1" latinLnBrk="0" hangingPunct="1">
        <a:spcBef>
          <a:spcPct val="20000"/>
        </a:spcBef>
        <a:buClr>
          <a:schemeClr val="accent1">
            <a:shade val="75000"/>
          </a:schemeClr>
        </a:buClr>
        <a:buSzPct val="60000"/>
        <a:buFont typeface="Wingdings"/>
        <a:buChar char=""/>
        <a:defRPr kumimoji="0" sz="8200" kern="1200">
          <a:solidFill>
            <a:schemeClr val="tx1"/>
          </a:solidFill>
          <a:latin typeface="+mn-lt"/>
          <a:ea typeface="+mn-ea"/>
          <a:cs typeface="+mn-cs"/>
        </a:defRPr>
      </a:lvl3pPr>
      <a:lvl4pPr marL="5429360" indent="-835286" algn="l" rtl="0" eaLnBrk="1" latinLnBrk="0" hangingPunct="1">
        <a:spcBef>
          <a:spcPct val="20000"/>
        </a:spcBef>
        <a:buClr>
          <a:schemeClr val="accent1">
            <a:tint val="60000"/>
          </a:schemeClr>
        </a:buClr>
        <a:buSzPct val="60000"/>
        <a:buFont typeface="Wingdings"/>
        <a:buChar char=""/>
        <a:defRPr kumimoji="0" sz="8200" kern="1200">
          <a:solidFill>
            <a:schemeClr val="tx1"/>
          </a:solidFill>
          <a:latin typeface="+mn-lt"/>
          <a:ea typeface="+mn-ea"/>
          <a:cs typeface="+mn-cs"/>
        </a:defRPr>
      </a:lvl4pPr>
      <a:lvl5pPr marL="6682289" indent="-835286" algn="l" rtl="0" eaLnBrk="1" latinLnBrk="0" hangingPunct="1">
        <a:spcBef>
          <a:spcPct val="20000"/>
        </a:spcBef>
        <a:buClr>
          <a:schemeClr val="accent2">
            <a:tint val="60000"/>
          </a:schemeClr>
        </a:buClr>
        <a:buSzPct val="68000"/>
        <a:buFont typeface="Wingdings 2"/>
        <a:buChar char=""/>
        <a:defRPr kumimoji="0" sz="7300" kern="1200">
          <a:solidFill>
            <a:schemeClr val="tx1"/>
          </a:solidFill>
          <a:latin typeface="+mn-lt"/>
          <a:ea typeface="+mn-ea"/>
          <a:cs typeface="+mn-cs"/>
        </a:defRPr>
      </a:lvl5pPr>
      <a:lvl6pPr marL="7935218" indent="-835286" algn="l" rtl="0" eaLnBrk="1" latinLnBrk="0" hangingPunct="1">
        <a:spcBef>
          <a:spcPct val="20000"/>
        </a:spcBef>
        <a:buClr>
          <a:schemeClr val="accent1"/>
        </a:buClr>
        <a:buChar char="•"/>
        <a:defRPr kumimoji="0" sz="7300" kern="1200">
          <a:solidFill>
            <a:schemeClr val="tx2"/>
          </a:solidFill>
          <a:latin typeface="+mn-lt"/>
          <a:ea typeface="+mn-ea"/>
          <a:cs typeface="+mn-cs"/>
        </a:defRPr>
      </a:lvl6pPr>
      <a:lvl7pPr marL="9188147" indent="-835286" algn="l" rtl="0" eaLnBrk="1" latinLnBrk="0" hangingPunct="1">
        <a:spcBef>
          <a:spcPct val="20000"/>
        </a:spcBef>
        <a:buClr>
          <a:schemeClr val="accent1">
            <a:tint val="60000"/>
          </a:schemeClr>
        </a:buClr>
        <a:buSzPct val="60000"/>
        <a:buFont typeface="Wingdings"/>
        <a:buChar char=""/>
        <a:defRPr kumimoji="0" sz="6400" kern="1200" baseline="0">
          <a:solidFill>
            <a:schemeClr val="tx2"/>
          </a:solidFill>
          <a:latin typeface="+mn-lt"/>
          <a:ea typeface="+mn-ea"/>
          <a:cs typeface="+mn-cs"/>
        </a:defRPr>
      </a:lvl7pPr>
      <a:lvl8pPr marL="10441076" indent="-835286" algn="l" rtl="0" eaLnBrk="1" latinLnBrk="0" hangingPunct="1">
        <a:spcBef>
          <a:spcPct val="20000"/>
        </a:spcBef>
        <a:buClr>
          <a:schemeClr val="accent2"/>
        </a:buClr>
        <a:buChar char="•"/>
        <a:defRPr kumimoji="0" sz="6400" kern="1200" cap="small" baseline="0">
          <a:solidFill>
            <a:schemeClr val="tx2"/>
          </a:solidFill>
          <a:latin typeface="+mn-lt"/>
          <a:ea typeface="+mn-ea"/>
          <a:cs typeface="+mn-cs"/>
        </a:defRPr>
      </a:lvl8pPr>
      <a:lvl9pPr marL="11694006" indent="-835286" algn="l" rtl="0" eaLnBrk="1" latinLnBrk="0" hangingPunct="1">
        <a:spcBef>
          <a:spcPct val="20000"/>
        </a:spcBef>
        <a:buClr>
          <a:schemeClr val="accent1">
            <a:shade val="75000"/>
          </a:schemeClr>
        </a:buClr>
        <a:buChar char="•"/>
        <a:defRPr kumimoji="0" sz="6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88215" algn="l" rtl="0" eaLnBrk="1" latinLnBrk="0" hangingPunct="1">
        <a:defRPr kumimoji="0" kern="1200">
          <a:solidFill>
            <a:schemeClr val="tx1"/>
          </a:solidFill>
          <a:latin typeface="+mn-lt"/>
          <a:ea typeface="+mn-ea"/>
          <a:cs typeface="+mn-cs"/>
        </a:defRPr>
      </a:lvl2pPr>
      <a:lvl3pPr marL="4176431" algn="l" rtl="0" eaLnBrk="1" latinLnBrk="0" hangingPunct="1">
        <a:defRPr kumimoji="0" kern="1200">
          <a:solidFill>
            <a:schemeClr val="tx1"/>
          </a:solidFill>
          <a:latin typeface="+mn-lt"/>
          <a:ea typeface="+mn-ea"/>
          <a:cs typeface="+mn-cs"/>
        </a:defRPr>
      </a:lvl3pPr>
      <a:lvl4pPr marL="6264646" algn="l" rtl="0" eaLnBrk="1" latinLnBrk="0" hangingPunct="1">
        <a:defRPr kumimoji="0" kern="1200">
          <a:solidFill>
            <a:schemeClr val="tx1"/>
          </a:solidFill>
          <a:latin typeface="+mn-lt"/>
          <a:ea typeface="+mn-ea"/>
          <a:cs typeface="+mn-cs"/>
        </a:defRPr>
      </a:lvl4pPr>
      <a:lvl5pPr marL="8352861" algn="l" rtl="0" eaLnBrk="1" latinLnBrk="0" hangingPunct="1">
        <a:defRPr kumimoji="0" kern="1200">
          <a:solidFill>
            <a:schemeClr val="tx1"/>
          </a:solidFill>
          <a:latin typeface="+mn-lt"/>
          <a:ea typeface="+mn-ea"/>
          <a:cs typeface="+mn-cs"/>
        </a:defRPr>
      </a:lvl5pPr>
      <a:lvl6pPr marL="10441076" algn="l" rtl="0" eaLnBrk="1" latinLnBrk="0" hangingPunct="1">
        <a:defRPr kumimoji="0" kern="1200">
          <a:solidFill>
            <a:schemeClr val="tx1"/>
          </a:solidFill>
          <a:latin typeface="+mn-lt"/>
          <a:ea typeface="+mn-ea"/>
          <a:cs typeface="+mn-cs"/>
        </a:defRPr>
      </a:lvl6pPr>
      <a:lvl7pPr marL="12529292" algn="l" rtl="0" eaLnBrk="1" latinLnBrk="0" hangingPunct="1">
        <a:defRPr kumimoji="0" kern="1200">
          <a:solidFill>
            <a:schemeClr val="tx1"/>
          </a:solidFill>
          <a:latin typeface="+mn-lt"/>
          <a:ea typeface="+mn-ea"/>
          <a:cs typeface="+mn-cs"/>
        </a:defRPr>
      </a:lvl7pPr>
      <a:lvl8pPr marL="14617507" algn="l" rtl="0" eaLnBrk="1" latinLnBrk="0" hangingPunct="1">
        <a:defRPr kumimoji="0" kern="1200">
          <a:solidFill>
            <a:schemeClr val="tx1"/>
          </a:solidFill>
          <a:latin typeface="+mn-lt"/>
          <a:ea typeface="+mn-ea"/>
          <a:cs typeface="+mn-cs"/>
        </a:defRPr>
      </a:lvl8pPr>
      <a:lvl9pPr marL="1670572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rot="2731058">
            <a:off x="-2394973" y="-3062349"/>
            <a:ext cx="8138928" cy="1063225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16" name="Rectangle à coins arrondis 15"/>
          <p:cNvSpPr/>
          <p:nvPr/>
        </p:nvSpPr>
        <p:spPr>
          <a:xfrm>
            <a:off x="808496" y="14483981"/>
            <a:ext cx="27795088" cy="17065896"/>
          </a:xfrm>
          <a:prstGeom prst="roundRect">
            <a:avLst>
              <a:gd name="adj" fmla="val 4241"/>
            </a:avLst>
          </a:prstGeom>
          <a:ln w="127000"/>
        </p:spPr>
        <p:style>
          <a:lnRef idx="2">
            <a:schemeClr val="accent1"/>
          </a:lnRef>
          <a:fillRef idx="1">
            <a:schemeClr val="lt1"/>
          </a:fillRef>
          <a:effectRef idx="0">
            <a:schemeClr val="accent1"/>
          </a:effectRef>
          <a:fontRef idx="minor">
            <a:schemeClr val="dk1"/>
          </a:fontRef>
        </p:style>
        <p:txBody>
          <a:bodyPr numCol="2" rtlCol="0" anchor="t" anchorCtr="0"/>
          <a:lstStyle/>
          <a:p>
            <a:pPr algn="ctr"/>
            <a:endParaRPr lang="en-US" sz="4800" b="1" dirty="0" smtClean="0">
              <a:solidFill>
                <a:srgbClr val="520063"/>
              </a:solidFill>
              <a:latin typeface="Arial Narrow" pitchFamily="34" charset="0"/>
              <a:cs typeface="Arial" pitchFamily="34" charset="0"/>
            </a:endParaRPr>
          </a:p>
          <a:p>
            <a:pPr algn="just"/>
            <a:endParaRPr lang="fr-FR" sz="4000" dirty="0" smtClean="0">
              <a:solidFill>
                <a:schemeClr val="tx1"/>
              </a:solidFill>
              <a:latin typeface="Calibri" pitchFamily="34" charset="0"/>
              <a:cs typeface="Calibri" pitchFamily="34" charset="0"/>
            </a:endParaRPr>
          </a:p>
          <a:p>
            <a:pPr algn="just"/>
            <a:r>
              <a:rPr lang="fr-FR" sz="4000" dirty="0" smtClean="0">
                <a:solidFill>
                  <a:schemeClr val="tx1"/>
                </a:solidFill>
                <a:latin typeface="Calibri" pitchFamily="34" charset="0"/>
                <a:cs typeface="Calibri" pitchFamily="34" charset="0"/>
              </a:rPr>
              <a:t>Votre </a:t>
            </a:r>
            <a:r>
              <a:rPr lang="fr-FR" sz="4000" dirty="0">
                <a:solidFill>
                  <a:schemeClr val="tx1"/>
                </a:solidFill>
                <a:latin typeface="Calibri" pitchFamily="34" charset="0"/>
                <a:cs typeface="Calibri" pitchFamily="34" charset="0"/>
              </a:rPr>
              <a:t>texte ici Votre texte ici Votre texte ici Votre texte ici Votre texte ici Votre texte ici Votre texte ici Votre texte </a:t>
            </a:r>
            <a:r>
              <a:rPr lang="fr-FR" sz="4000" dirty="0" smtClean="0">
                <a:solidFill>
                  <a:schemeClr val="tx1"/>
                </a:solidFill>
                <a:latin typeface="Calibri" pitchFamily="34" charset="0"/>
                <a:cs typeface="Calibri" pitchFamily="34" charset="0"/>
              </a:rPr>
              <a:t>ici </a:t>
            </a:r>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a:t>
            </a:r>
            <a:endParaRPr lang="fr-FR" sz="4000" dirty="0" smtClean="0">
              <a:solidFill>
                <a:schemeClr val="tx1"/>
              </a:solidFill>
              <a:latin typeface="Calibri" pitchFamily="34" charset="0"/>
              <a:cs typeface="Calibri" pitchFamily="34" charset="0"/>
            </a:endParaRPr>
          </a:p>
          <a:p>
            <a:pPr algn="just"/>
            <a:r>
              <a:rPr lang="fr-FR" sz="4000" dirty="0" smtClean="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smtClean="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smtClean="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smtClean="0">
                <a:solidFill>
                  <a:schemeClr val="tx1"/>
                </a:solidFill>
                <a:latin typeface="Calibri" pitchFamily="34" charset="0"/>
                <a:cs typeface="Calibri" pitchFamily="34" charset="0"/>
              </a:rPr>
              <a:t>Votre texte ici Votre texte ici Votre texte ici Votre texte ici Votre texte ici Votre texte ici Votre texte ici Votre texte ici </a:t>
            </a:r>
          </a:p>
          <a:p>
            <a:pPr algn="just"/>
            <a:r>
              <a:rPr lang="fr-FR" sz="4000" dirty="0" smtClean="0">
                <a:solidFill>
                  <a:schemeClr val="tx1"/>
                </a:solidFill>
                <a:latin typeface="Calibri" pitchFamily="34" charset="0"/>
                <a:cs typeface="Calibri" pitchFamily="34" charset="0"/>
              </a:rPr>
              <a:t>Votre texte ici Votre texte ici Votre texte ici Votre texte ici Votre texte ici Votre texte ici Votre texte ici </a:t>
            </a:r>
          </a:p>
          <a:p>
            <a:pPr algn="just"/>
            <a:endParaRPr lang="fr-FR" sz="4000" dirty="0" smtClean="0">
              <a:solidFill>
                <a:schemeClr val="tx1"/>
              </a:solidFill>
              <a:latin typeface="Calibri" pitchFamily="34" charset="0"/>
              <a:cs typeface="Calibri" pitchFamily="34" charset="0"/>
            </a:endParaRPr>
          </a:p>
          <a:p>
            <a:pPr marL="1539875" indent="-96838" algn="just"/>
            <a:endParaRPr lang="fr-FR" sz="4000" dirty="0" smtClean="0">
              <a:solidFill>
                <a:schemeClr val="tx1"/>
              </a:solidFill>
              <a:latin typeface="Calibri" pitchFamily="34" charset="0"/>
              <a:cs typeface="Calibri" pitchFamily="34" charset="0"/>
            </a:endParaRPr>
          </a:p>
          <a:p>
            <a:pPr marL="1539875" indent="-96838" algn="just"/>
            <a:endParaRPr lang="fr-FR" sz="4000" dirty="0" smtClean="0">
              <a:solidFill>
                <a:schemeClr val="tx1"/>
              </a:solidFill>
              <a:latin typeface="Calibri" pitchFamily="34" charset="0"/>
              <a:cs typeface="Calibri" pitchFamily="34" charset="0"/>
            </a:endParaRPr>
          </a:p>
          <a:p>
            <a:pPr marL="1539875" indent="-96838" algn="just"/>
            <a:endParaRPr lang="fr-FR" sz="4000" smtClean="0">
              <a:solidFill>
                <a:schemeClr val="tx1"/>
              </a:solidFill>
              <a:latin typeface="Calibri" pitchFamily="34" charset="0"/>
              <a:cs typeface="Calibri" pitchFamily="34" charset="0"/>
            </a:endParaRPr>
          </a:p>
          <a:p>
            <a:pPr marL="1539875" indent="-96838" algn="just"/>
            <a:r>
              <a:rPr lang="fr-FR" sz="4000" smtClean="0">
                <a:solidFill>
                  <a:schemeClr val="tx1"/>
                </a:solidFill>
                <a:latin typeface="Calibri" pitchFamily="34" charset="0"/>
                <a:cs typeface="Calibri" pitchFamily="34" charset="0"/>
              </a:rPr>
              <a:t>Votre </a:t>
            </a:r>
            <a:r>
              <a:rPr lang="fr-FR" sz="4000" dirty="0">
                <a:solidFill>
                  <a:schemeClr val="tx1"/>
                </a:solidFill>
                <a:latin typeface="Calibri" pitchFamily="34" charset="0"/>
                <a:cs typeface="Calibri" pitchFamily="34" charset="0"/>
              </a:rPr>
              <a:t>texte ici </a:t>
            </a:r>
            <a:r>
              <a:rPr lang="fr-FR" sz="4000" dirty="0" smtClean="0">
                <a:solidFill>
                  <a:schemeClr val="tx1"/>
                </a:solidFill>
                <a:latin typeface="Calibri" pitchFamily="34" charset="0"/>
                <a:cs typeface="Calibri" pitchFamily="34" charset="0"/>
              </a:rPr>
              <a:t> Votre </a:t>
            </a:r>
            <a:r>
              <a:rPr lang="fr-FR" sz="4000" dirty="0">
                <a:solidFill>
                  <a:schemeClr val="tx1"/>
                </a:solidFill>
                <a:latin typeface="Calibri" pitchFamily="34" charset="0"/>
                <a:cs typeface="Calibri" pitchFamily="34" charset="0"/>
              </a:rPr>
              <a:t>texte ici Votre texte ici </a:t>
            </a:r>
            <a:r>
              <a:rPr lang="fr-FR" sz="4000" dirty="0" smtClean="0">
                <a:solidFill>
                  <a:schemeClr val="tx1"/>
                </a:solidFill>
                <a:latin typeface="Calibri" pitchFamily="34" charset="0"/>
                <a:cs typeface="Calibri" pitchFamily="34" charset="0"/>
              </a:rPr>
              <a:t>Votre </a:t>
            </a:r>
            <a:r>
              <a:rPr lang="fr-FR" sz="4000" dirty="0">
                <a:solidFill>
                  <a:schemeClr val="tx1"/>
                </a:solidFill>
                <a:latin typeface="Calibri" pitchFamily="34" charset="0"/>
                <a:cs typeface="Calibri" pitchFamily="34" charset="0"/>
              </a:rPr>
              <a:t>texte ici Votre texte ici Votre texte ici Votre texte ici Votre texte ici Votre texte ici </a:t>
            </a:r>
            <a:r>
              <a:rPr lang="fr-FR" sz="4000" dirty="0" smtClean="0">
                <a:solidFill>
                  <a:schemeClr val="tx1"/>
                </a:solidFill>
                <a:latin typeface="Calibri" pitchFamily="34" charset="0"/>
                <a:cs typeface="Calibri" pitchFamily="34" charset="0"/>
              </a:rPr>
              <a:t>Votre </a:t>
            </a:r>
            <a:r>
              <a:rPr lang="fr-FR" sz="4000" dirty="0">
                <a:solidFill>
                  <a:schemeClr val="tx1"/>
                </a:solidFill>
                <a:latin typeface="Calibri" pitchFamily="34" charset="0"/>
                <a:cs typeface="Calibri" pitchFamily="34" charset="0"/>
              </a:rPr>
              <a:t>texte ici Votre texte ici Votre texte ici Votre texte ici Votre texte ici Votre texte ici Votre texte ici Votre texte ici </a:t>
            </a:r>
            <a:r>
              <a:rPr lang="fr-FR" sz="4000" dirty="0" smtClean="0">
                <a:solidFill>
                  <a:schemeClr val="tx1"/>
                </a:solidFill>
                <a:latin typeface="Calibri" pitchFamily="34" charset="0"/>
                <a:cs typeface="Calibri" pitchFamily="34" charset="0"/>
              </a:rPr>
              <a:t>Votre </a:t>
            </a:r>
            <a:r>
              <a:rPr lang="fr-FR" sz="4000" dirty="0">
                <a:solidFill>
                  <a:schemeClr val="tx1"/>
                </a:solidFill>
                <a:latin typeface="Calibri" pitchFamily="34" charset="0"/>
                <a:cs typeface="Calibri" pitchFamily="34" charset="0"/>
              </a:rPr>
              <a:t>texte ici Votre texte ici Votre texte ici Votre texte ici Votre texte ici Votre texte ici Votre texte ici Votre texte </a:t>
            </a:r>
            <a:r>
              <a:rPr lang="fr-FR" sz="4000">
                <a:solidFill>
                  <a:schemeClr val="tx1"/>
                </a:solidFill>
                <a:latin typeface="Calibri" pitchFamily="34" charset="0"/>
                <a:cs typeface="Calibri" pitchFamily="34" charset="0"/>
              </a:rPr>
              <a:t>ici </a:t>
            </a:r>
            <a:r>
              <a:rPr lang="fr-FR" sz="4000" smtClean="0">
                <a:solidFill>
                  <a:schemeClr val="tx1"/>
                </a:solidFill>
                <a:latin typeface="Calibri" pitchFamily="34" charset="0"/>
                <a:cs typeface="Calibri" pitchFamily="34" charset="0"/>
              </a:rPr>
              <a:t>Votre </a:t>
            </a:r>
            <a:r>
              <a:rPr lang="fr-FR" sz="4000" dirty="0" smtClean="0">
                <a:solidFill>
                  <a:schemeClr val="tx1"/>
                </a:solidFill>
                <a:latin typeface="Calibri" pitchFamily="34" charset="0"/>
                <a:cs typeface="Calibri" pitchFamily="34" charset="0"/>
              </a:rPr>
              <a:t>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a:t>
            </a:r>
            <a:r>
              <a:rPr lang="fr-FR" sz="4000" smtClean="0">
                <a:solidFill>
                  <a:schemeClr val="tx1"/>
                </a:solidFill>
                <a:latin typeface="Calibri" pitchFamily="34" charset="0"/>
                <a:cs typeface="Calibri" pitchFamily="34" charset="0"/>
              </a:rPr>
              <a:t>ici </a:t>
            </a:r>
            <a:r>
              <a:rPr lang="fr-FR" sz="4000" smtClean="0">
                <a:solidFill>
                  <a:schemeClr val="tx1"/>
                </a:solidFill>
                <a:latin typeface="Calibri" pitchFamily="34" charset="0"/>
                <a:cs typeface="Calibri" pitchFamily="34" charset="0"/>
              </a:rPr>
              <a:t>Votre </a:t>
            </a:r>
            <a:r>
              <a:rPr lang="fr-FR" sz="4000" dirty="0" smtClean="0">
                <a:solidFill>
                  <a:schemeClr val="tx1"/>
                </a:solidFill>
                <a:latin typeface="Calibri" pitchFamily="34" charset="0"/>
                <a:cs typeface="Calibri" pitchFamily="34" charset="0"/>
              </a:rPr>
              <a:t>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a:t>
            </a:r>
            <a:r>
              <a:rPr lang="fr-FR" sz="4000" smtClean="0">
                <a:solidFill>
                  <a:schemeClr val="tx1"/>
                </a:solidFill>
                <a:latin typeface="Calibri" pitchFamily="34" charset="0"/>
                <a:cs typeface="Calibri" pitchFamily="34" charset="0"/>
              </a:rPr>
              <a:t>ici </a:t>
            </a:r>
            <a:r>
              <a:rPr lang="fr-FR" sz="4000" smtClean="0">
                <a:solidFill>
                  <a:schemeClr val="tx1"/>
                </a:solidFill>
                <a:latin typeface="Calibri" pitchFamily="34" charset="0"/>
                <a:cs typeface="Calibri" pitchFamily="34" charset="0"/>
              </a:rPr>
              <a:t>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Votre texte ici </a:t>
            </a:r>
          </a:p>
          <a:p>
            <a:pPr marL="1539875" indent="-96838" algn="just"/>
            <a:endParaRPr lang="fr-FR" sz="4000" dirty="0" smtClean="0">
              <a:solidFill>
                <a:schemeClr val="tx1"/>
              </a:solidFill>
              <a:latin typeface="Calibri" pitchFamily="34" charset="0"/>
              <a:cs typeface="Calibri" pitchFamily="34" charset="0"/>
            </a:endParaRPr>
          </a:p>
          <a:p>
            <a:pPr marL="1539875" indent="-96838" algn="just"/>
            <a:endParaRPr lang="fr-FR" sz="4000" dirty="0">
              <a:solidFill>
                <a:schemeClr val="tx1"/>
              </a:solidFill>
              <a:latin typeface="Calibri" pitchFamily="34" charset="0"/>
              <a:cs typeface="Calibri" pitchFamily="34" charset="0"/>
            </a:endParaRPr>
          </a:p>
          <a:p>
            <a:pPr algn="just"/>
            <a:endParaRPr lang="fr-FR" sz="4000" dirty="0">
              <a:solidFill>
                <a:schemeClr val="tx1"/>
              </a:solidFill>
              <a:latin typeface="Calibri" pitchFamily="34" charset="0"/>
              <a:cs typeface="Calibri" pitchFamily="34" charset="0"/>
            </a:endParaRPr>
          </a:p>
          <a:p>
            <a:endParaRPr lang="en-US" sz="4000" b="1" dirty="0" smtClean="0">
              <a:solidFill>
                <a:schemeClr val="accent1"/>
              </a:solidFill>
              <a:latin typeface="Palatino Linotype" panose="02040502050505030304" pitchFamily="18" charset="0"/>
              <a:cs typeface="Calibri" pitchFamily="34" charset="0"/>
            </a:endParaRPr>
          </a:p>
        </p:txBody>
      </p:sp>
      <p:sp>
        <p:nvSpPr>
          <p:cNvPr id="14" name="Rectangle à coins arrondis 13"/>
          <p:cNvSpPr/>
          <p:nvPr/>
        </p:nvSpPr>
        <p:spPr>
          <a:xfrm>
            <a:off x="14131875" y="7002662"/>
            <a:ext cx="14473608" cy="2894836"/>
          </a:xfrm>
          <a:prstGeom prst="roundRect">
            <a:avLst/>
          </a:prstGeom>
          <a:ln w="127000"/>
        </p:spPr>
        <p:style>
          <a:lnRef idx="2">
            <a:schemeClr val="accent1"/>
          </a:lnRef>
          <a:fillRef idx="1">
            <a:schemeClr val="lt1"/>
          </a:fillRef>
          <a:effectRef idx="0">
            <a:schemeClr val="accent1"/>
          </a:effectRef>
          <a:fontRef idx="minor">
            <a:schemeClr val="dk1"/>
          </a:fontRef>
        </p:style>
        <p:txBody>
          <a:bodyPr rtlCol="0" anchor="t" anchorCtr="0"/>
          <a:lstStyle/>
          <a:p>
            <a:r>
              <a:rPr lang="en-US" sz="4400" b="1" dirty="0" smtClean="0">
                <a:solidFill>
                  <a:schemeClr val="accent1"/>
                </a:solidFill>
                <a:latin typeface="Berlin Sans FB" panose="020E0602020502020306" pitchFamily="34" charset="0"/>
                <a:cs typeface="Calibri" pitchFamily="34" charset="0"/>
              </a:rPr>
              <a:t>objective</a:t>
            </a:r>
            <a:endParaRPr lang="en-US" sz="4400" b="1" dirty="0">
              <a:solidFill>
                <a:schemeClr val="accent1"/>
              </a:solidFill>
              <a:latin typeface="Berlin Sans FB" panose="020E0602020502020306" pitchFamily="34" charset="0"/>
              <a:cs typeface="Calibri" pitchFamily="34" charset="0"/>
            </a:endParaRPr>
          </a:p>
          <a:p>
            <a:pPr algn="just"/>
            <a:r>
              <a:rPr lang="en-US" sz="4400" b="1" dirty="0" smtClean="0">
                <a:solidFill>
                  <a:schemeClr val="accent1"/>
                </a:solidFill>
                <a:latin typeface="Palatino Linotype" panose="02040502050505030304" pitchFamily="18"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ici</a:t>
            </a:r>
            <a:r>
              <a:rPr lang="en-US" sz="4000" dirty="0" smtClean="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Votre</a:t>
            </a:r>
            <a:r>
              <a:rPr lang="en-US" sz="4000" dirty="0" smtClean="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endParaRPr lang="en-US" sz="4000" dirty="0">
              <a:solidFill>
                <a:schemeClr val="tx1"/>
              </a:solidFill>
              <a:latin typeface="Calibri" pitchFamily="34" charset="0"/>
              <a:cs typeface="Calibri" pitchFamily="34" charset="0"/>
            </a:endParaRPr>
          </a:p>
          <a:p>
            <a:pPr algn="just"/>
            <a:endParaRPr lang="en-US" sz="4000" dirty="0">
              <a:solidFill>
                <a:schemeClr val="tx1"/>
              </a:solidFill>
              <a:latin typeface="Calibri" pitchFamily="34" charset="0"/>
              <a:cs typeface="Calibri" pitchFamily="34" charset="0"/>
            </a:endParaRPr>
          </a:p>
        </p:txBody>
      </p:sp>
      <p:sp>
        <p:nvSpPr>
          <p:cNvPr id="13" name="Rectangle à coins arrondis 12"/>
          <p:cNvSpPr/>
          <p:nvPr/>
        </p:nvSpPr>
        <p:spPr>
          <a:xfrm>
            <a:off x="810395" y="7002662"/>
            <a:ext cx="12817424" cy="6984776"/>
          </a:xfrm>
          <a:prstGeom prst="roundRect">
            <a:avLst>
              <a:gd name="adj" fmla="val 8367"/>
            </a:avLst>
          </a:prstGeom>
          <a:ln w="127000"/>
        </p:spPr>
        <p:style>
          <a:lnRef idx="2">
            <a:schemeClr val="accent1"/>
          </a:lnRef>
          <a:fillRef idx="1">
            <a:schemeClr val="lt1"/>
          </a:fillRef>
          <a:effectRef idx="0">
            <a:schemeClr val="accent1"/>
          </a:effectRef>
          <a:fontRef idx="minor">
            <a:schemeClr val="dk1"/>
          </a:fontRef>
        </p:style>
        <p:txBody>
          <a:bodyPr rtlCol="0" anchor="t" anchorCtr="0"/>
          <a:lstStyle/>
          <a:p>
            <a:endParaRPr lang="en-US" sz="4000" b="1" dirty="0" smtClean="0">
              <a:solidFill>
                <a:schemeClr val="accent1"/>
              </a:solidFill>
              <a:latin typeface="Calibri" pitchFamily="34" charset="0"/>
              <a:cs typeface="Calibri" pitchFamily="34" charset="0"/>
            </a:endParaRPr>
          </a:p>
          <a:p>
            <a:pPr algn="just"/>
            <a:r>
              <a:rPr lang="en-US" sz="4000" dirty="0" err="1" smtClean="0">
                <a:solidFill>
                  <a:schemeClr val="tx1"/>
                </a:solidFill>
                <a:latin typeface="Calibri" pitchFamily="34" charset="0"/>
                <a:cs typeface="Calibri" pitchFamily="34" charset="0"/>
              </a:rPr>
              <a:t>Votre</a:t>
            </a:r>
            <a:r>
              <a:rPr lang="en-US" sz="4000" dirty="0" smtClean="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texte</a:t>
            </a:r>
            <a:r>
              <a:rPr lang="en-US" sz="4000" dirty="0" smtClean="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ici</a:t>
            </a:r>
            <a:r>
              <a:rPr lang="en-US" sz="4000" dirty="0" smtClean="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endParaRPr lang="en-US" sz="4000" dirty="0">
              <a:solidFill>
                <a:schemeClr val="tx1"/>
              </a:solidFill>
              <a:latin typeface="Calibri" pitchFamily="34" charset="0"/>
              <a:cs typeface="Calibri" pitchFamily="34" charset="0"/>
            </a:endParaRPr>
          </a:p>
          <a:p>
            <a:pPr algn="just"/>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ici</a:t>
            </a:r>
            <a:r>
              <a:rPr lang="en-US" sz="4000" dirty="0" smtClean="0">
                <a:solidFill>
                  <a:schemeClr val="tx1"/>
                </a:solidFill>
                <a:latin typeface="Calibri" pitchFamily="34" charset="0"/>
                <a:cs typeface="Calibri" pitchFamily="34" charset="0"/>
              </a:rPr>
              <a:t> </a:t>
            </a:r>
            <a:r>
              <a:rPr lang="en-US" sz="4000" dirty="0" err="1" smtClean="0">
                <a:solidFill>
                  <a:schemeClr val="tx1"/>
                </a:solidFill>
                <a:latin typeface="Calibri" pitchFamily="34" charset="0"/>
                <a:cs typeface="Calibri" pitchFamily="34" charset="0"/>
              </a:rPr>
              <a:t>Votre</a:t>
            </a:r>
            <a:r>
              <a:rPr lang="en-US" sz="4000" dirty="0" smtClean="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Votre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texte</a:t>
            </a:r>
            <a:r>
              <a:rPr lang="en-US" sz="4000" dirty="0">
                <a:solidFill>
                  <a:schemeClr val="tx1"/>
                </a:solidFill>
                <a:latin typeface="Calibri" pitchFamily="34" charset="0"/>
                <a:cs typeface="Calibri" pitchFamily="34" charset="0"/>
              </a:rPr>
              <a:t> </a:t>
            </a:r>
            <a:r>
              <a:rPr lang="en-US" sz="4000" dirty="0" err="1">
                <a:solidFill>
                  <a:schemeClr val="tx1"/>
                </a:solidFill>
                <a:latin typeface="Calibri" pitchFamily="34" charset="0"/>
                <a:cs typeface="Calibri" pitchFamily="34" charset="0"/>
              </a:rPr>
              <a:t>ici</a:t>
            </a:r>
            <a:endParaRPr lang="en-US" sz="4000" dirty="0">
              <a:solidFill>
                <a:schemeClr val="tx1"/>
              </a:solidFill>
              <a:latin typeface="Calibri" pitchFamily="34" charset="0"/>
              <a:cs typeface="Calibri" pitchFamily="34" charset="0"/>
            </a:endParaRPr>
          </a:p>
          <a:p>
            <a:pPr algn="just"/>
            <a:endParaRPr lang="en-US" sz="4000" dirty="0" smtClean="0">
              <a:solidFill>
                <a:schemeClr val="tx1"/>
              </a:solidFill>
              <a:latin typeface="Calibri" pitchFamily="34" charset="0"/>
              <a:cs typeface="Calibri" pitchFamily="34" charset="0"/>
            </a:endParaRPr>
          </a:p>
        </p:txBody>
      </p:sp>
      <p:sp>
        <p:nvSpPr>
          <p:cNvPr id="2052" name="Rectangle 4"/>
          <p:cNvSpPr>
            <a:spLocks noChangeArrowheads="1"/>
          </p:cNvSpPr>
          <p:nvPr/>
        </p:nvSpPr>
        <p:spPr bwMode="auto">
          <a:xfrm>
            <a:off x="0" y="-677108"/>
            <a:ext cx="184731" cy="135421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cs typeface="Calibri" pitchFamily="34" charset="0"/>
            </a:endParaRPr>
          </a:p>
        </p:txBody>
      </p:sp>
      <p:sp>
        <p:nvSpPr>
          <p:cNvPr id="1032" name="AutoShape 8" descr="https://zcsproxymta01.ifma.fr/service/home/~/human-robot%20co-working.png?auth=co&amp;loc=fr&amp;id=4397&amp;part=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https://zcsproxymta01.ifma.fr/service/home/~/human-robot%20co-working.png?auth=co&amp;loc=fr&amp;id=4397&amp;part=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4" name="AutoShape 2" descr="https://mail-attachment.googleusercontent.com/attachment/?ui=2&amp;ik=09a7f7850b&amp;view=att&amp;th=13d58eb531d8acde&amp;attid=0.2&amp;disp=inline&amp;realattid=f_he5gv3zp1&amp;safe=1&amp;zw&amp;saduie=AG9B_P8hbmB7X0DPXQmq9nPUNu1h&amp;sadet=1362996928058&amp;sads=kCyUVO0RjKcZYBpR6VHeKY1nZG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https://mail-attachment.googleusercontent.com/attachment/?ui=2&amp;ik=09a7f7850b&amp;view=att&amp;th=13d58eb531d8acde&amp;attid=0.2&amp;disp=inline&amp;realattid=f_he5gv3zp1&amp;safe=1&amp;zw&amp;saduie=AG9B_P8hbmB7X0DPXQmq9nPUNu1h&amp;sadet=1362996928058&amp;sads=kCyUVO0RjKcZYBpR6VHeKY1nZG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 name="Rectangle à coins arrondis 16"/>
          <p:cNvSpPr/>
          <p:nvPr/>
        </p:nvSpPr>
        <p:spPr>
          <a:xfrm>
            <a:off x="738387" y="31845422"/>
            <a:ext cx="14473608" cy="4983068"/>
          </a:xfrm>
          <a:prstGeom prst="roundRect">
            <a:avLst>
              <a:gd name="adj" fmla="val 8495"/>
            </a:avLst>
          </a:prstGeom>
          <a:ln w="127000"/>
        </p:spPr>
        <p:style>
          <a:lnRef idx="2">
            <a:schemeClr val="accent1"/>
          </a:lnRef>
          <a:fillRef idx="1">
            <a:schemeClr val="lt1"/>
          </a:fillRef>
          <a:effectRef idx="0">
            <a:schemeClr val="accent1"/>
          </a:effectRef>
          <a:fontRef idx="minor">
            <a:schemeClr val="dk1"/>
          </a:fontRef>
        </p:style>
        <p:txBody>
          <a:bodyPr rtlCol="0" anchor="t" anchorCtr="0"/>
          <a:lstStyle/>
          <a:p>
            <a:endParaRPr lang="en-US" sz="4000" b="1" dirty="0">
              <a:solidFill>
                <a:schemeClr val="accent1"/>
              </a:solidFill>
              <a:latin typeface="Palatino Linotype" panose="02040502050505030304" pitchFamily="18" charset="0"/>
              <a:cs typeface="Calibri" pitchFamily="34" charset="0"/>
            </a:endParaRPr>
          </a:p>
          <a:p>
            <a:endParaRPr lang="fr-FR" sz="4000" b="1" dirty="0">
              <a:solidFill>
                <a:schemeClr val="accent1"/>
              </a:solidFill>
              <a:latin typeface="Palatino Linotype" panose="02040502050505030304" pitchFamily="18" charset="0"/>
              <a:cs typeface="Calibri" pitchFamily="34" charset="0"/>
            </a:endParaRPr>
          </a:p>
          <a:p>
            <a:endParaRPr lang="fr-FR" sz="4000" b="1" dirty="0">
              <a:solidFill>
                <a:schemeClr val="accent1"/>
              </a:solidFill>
              <a:latin typeface="Palatino Linotype" panose="02040502050505030304" pitchFamily="18" charset="0"/>
              <a:cs typeface="Calibri" pitchFamily="34" charset="0"/>
            </a:endParaRPr>
          </a:p>
        </p:txBody>
      </p:sp>
      <p:sp>
        <p:nvSpPr>
          <p:cNvPr id="3078" name="AutoShape 6" descr="https://zcsproxymta01.ifma.fr/service/home/~/photo.JPG?auth=co&amp;loc=fr&amp;id=4554&amp;part=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 name="Rectangle à coins arrondis 26"/>
          <p:cNvSpPr/>
          <p:nvPr/>
        </p:nvSpPr>
        <p:spPr>
          <a:xfrm>
            <a:off x="14131875" y="10171532"/>
            <a:ext cx="14473608" cy="3784099"/>
          </a:xfrm>
          <a:prstGeom prst="roundRect">
            <a:avLst>
              <a:gd name="adj" fmla="val 16373"/>
            </a:avLst>
          </a:prstGeom>
          <a:ln w="127000"/>
        </p:spPr>
        <p:style>
          <a:lnRef idx="2">
            <a:schemeClr val="accent1"/>
          </a:lnRef>
          <a:fillRef idx="1">
            <a:schemeClr val="lt1"/>
          </a:fillRef>
          <a:effectRef idx="0">
            <a:schemeClr val="accent1"/>
          </a:effectRef>
          <a:fontRef idx="minor">
            <a:schemeClr val="dk1"/>
          </a:fontRef>
        </p:style>
        <p:txBody>
          <a:bodyPr rtlCol="0" anchor="t" anchorCtr="0"/>
          <a:lstStyle/>
          <a:p>
            <a:r>
              <a:rPr lang="en-US" sz="4000" b="1" dirty="0" smtClean="0">
                <a:solidFill>
                  <a:schemeClr val="accent1"/>
                </a:solidFill>
                <a:latin typeface="Palatino Linotype" panose="02040502050505030304" pitchFamily="18" charset="0"/>
                <a:cs typeface="Calibri" pitchFamily="34" charset="0"/>
              </a:rPr>
              <a:t> </a:t>
            </a:r>
            <a:r>
              <a:rPr lang="en-US" sz="4400" b="1" dirty="0">
                <a:solidFill>
                  <a:schemeClr val="accent1"/>
                </a:solidFill>
                <a:latin typeface="Berlin Sans FB" panose="020E0602020502020306" pitchFamily="34" charset="0"/>
                <a:cs typeface="Calibri" pitchFamily="34" charset="0"/>
              </a:rPr>
              <a:t>Proposed </a:t>
            </a:r>
            <a:r>
              <a:rPr lang="en-US" sz="4400" b="1" dirty="0" smtClean="0">
                <a:solidFill>
                  <a:schemeClr val="accent1"/>
                </a:solidFill>
                <a:latin typeface="Berlin Sans FB" panose="020E0602020502020306" pitchFamily="34" charset="0"/>
                <a:cs typeface="Calibri" pitchFamily="34" charset="0"/>
              </a:rPr>
              <a:t>approach</a:t>
            </a:r>
          </a:p>
          <a:p>
            <a:pPr algn="just"/>
            <a:r>
              <a:rPr lang="fr-FR" sz="4000" dirty="0">
                <a:solidFill>
                  <a:schemeClr val="tx1"/>
                </a:solidFill>
                <a:latin typeface="Calibri" pitchFamily="34" charset="0"/>
                <a:cs typeface="Calibri" pitchFamily="34" charset="0"/>
              </a:rPr>
              <a:t>Votre texte ici Votre texte ici Votre texte ici Votre texte ici Votre texte ici Votre texte ici Votre texte ici Votre texte ici</a:t>
            </a:r>
          </a:p>
          <a:p>
            <a:endParaRPr lang="en-US" sz="4400" b="1" dirty="0">
              <a:solidFill>
                <a:schemeClr val="accent1"/>
              </a:solidFill>
              <a:latin typeface="Berlin Sans FB" panose="020E0602020502020306" pitchFamily="34" charset="0"/>
              <a:cs typeface="Calibri" pitchFamily="34" charset="0"/>
            </a:endParaRPr>
          </a:p>
        </p:txBody>
      </p:sp>
      <p:sp>
        <p:nvSpPr>
          <p:cNvPr id="79" name="Rectangle à coins arrondis 78"/>
          <p:cNvSpPr/>
          <p:nvPr/>
        </p:nvSpPr>
        <p:spPr>
          <a:xfrm>
            <a:off x="15572035" y="37174014"/>
            <a:ext cx="13033448" cy="5256584"/>
          </a:xfrm>
          <a:prstGeom prst="roundRect">
            <a:avLst>
              <a:gd name="adj" fmla="val 8495"/>
            </a:avLst>
          </a:prstGeom>
          <a:ln w="127000"/>
        </p:spPr>
        <p:style>
          <a:lnRef idx="2">
            <a:schemeClr val="accent1"/>
          </a:lnRef>
          <a:fillRef idx="1">
            <a:schemeClr val="lt1"/>
          </a:fillRef>
          <a:effectRef idx="0">
            <a:schemeClr val="accent1"/>
          </a:effectRef>
          <a:fontRef idx="minor">
            <a:schemeClr val="dk1"/>
          </a:fontRef>
        </p:style>
        <p:txBody>
          <a:bodyPr rtlCol="0" anchor="t" anchorCtr="0"/>
          <a:lstStyle/>
          <a:p>
            <a:endParaRPr lang="en-US" sz="3200" b="1">
              <a:solidFill>
                <a:schemeClr val="accent1"/>
              </a:solidFill>
              <a:latin typeface="Calibri" pitchFamily="34" charset="0"/>
              <a:cs typeface="Calibri" pitchFamily="34" charset="0"/>
            </a:endParaRPr>
          </a:p>
        </p:txBody>
      </p:sp>
      <p:cxnSp>
        <p:nvCxnSpPr>
          <p:cNvPr id="226" name="Connecteur droit 225"/>
          <p:cNvCxnSpPr/>
          <p:nvPr/>
        </p:nvCxnSpPr>
        <p:spPr>
          <a:xfrm>
            <a:off x="15356011" y="15931654"/>
            <a:ext cx="72008" cy="15409712"/>
          </a:xfrm>
          <a:prstGeom prst="line">
            <a:avLst/>
          </a:prstGeom>
          <a:ln w="508000"/>
        </p:spPr>
        <p:style>
          <a:lnRef idx="3">
            <a:schemeClr val="accent1"/>
          </a:lnRef>
          <a:fillRef idx="0">
            <a:schemeClr val="accent1"/>
          </a:fillRef>
          <a:effectRef idx="2">
            <a:schemeClr val="accent1"/>
          </a:effectRef>
          <a:fontRef idx="minor">
            <a:schemeClr val="tx1"/>
          </a:fontRef>
        </p:style>
      </p:cxnSp>
      <p:sp>
        <p:nvSpPr>
          <p:cNvPr id="3102" name="AutoShape 30" descr="https://zcsproxymta01.ifma.fr/service/home/~/IMG_0771.JPG?auth=co&amp;loc=en_US&amp;id=7807&amp;part=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104" name="AutoShape 32" descr="https://zcsproxymta01.ifma.fr/service/home/~/IMG_0771.JPG?auth=co&amp;loc=en_US&amp;id=7807&amp;part=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106" name="AutoShape 34" descr="https://zcsproxymta01.ifma.fr/service/home/~/IMG_0771.JPG?auth=co&amp;loc=en_US&amp;id=7807&amp;part=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0" name="Rectangle à coins arrondis 79"/>
          <p:cNvSpPr/>
          <p:nvPr/>
        </p:nvSpPr>
        <p:spPr>
          <a:xfrm>
            <a:off x="15500027" y="31701406"/>
            <a:ext cx="13105456" cy="5256584"/>
          </a:xfrm>
          <a:prstGeom prst="roundRect">
            <a:avLst>
              <a:gd name="adj" fmla="val 16373"/>
            </a:avLst>
          </a:prstGeom>
          <a:noFill/>
          <a:ln w="127000"/>
        </p:spPr>
        <p:style>
          <a:lnRef idx="2">
            <a:schemeClr val="accent1"/>
          </a:lnRef>
          <a:fillRef idx="1">
            <a:schemeClr val="lt1"/>
          </a:fillRef>
          <a:effectRef idx="0">
            <a:schemeClr val="accent1"/>
          </a:effectRef>
          <a:fontRef idx="minor">
            <a:schemeClr val="dk1"/>
          </a:fontRef>
        </p:style>
        <p:txBody>
          <a:bodyPr rtlCol="0" anchor="t" anchorCtr="0"/>
          <a:lstStyle/>
          <a:p>
            <a:endParaRPr lang="en-US" sz="4000" b="1" dirty="0">
              <a:solidFill>
                <a:schemeClr val="accent1"/>
              </a:solidFill>
              <a:latin typeface="Palatino Linotype" panose="02040502050505030304" pitchFamily="18" charset="0"/>
              <a:cs typeface="Calibri" pitchFamily="34" charset="0"/>
            </a:endParaRPr>
          </a:p>
          <a:p>
            <a:endParaRPr lang="en-US" sz="3200" dirty="0" smtClean="0">
              <a:latin typeface="Calibri" pitchFamily="34" charset="0"/>
              <a:cs typeface="Calibri" pitchFamily="34" charset="0"/>
            </a:endParaRPr>
          </a:p>
        </p:txBody>
      </p:sp>
      <p:sp>
        <p:nvSpPr>
          <p:cNvPr id="68" name="TextBox 283"/>
          <p:cNvSpPr txBox="1"/>
          <p:nvPr/>
        </p:nvSpPr>
        <p:spPr>
          <a:xfrm>
            <a:off x="1386459" y="7126665"/>
            <a:ext cx="9635109" cy="769441"/>
          </a:xfrm>
          <a:prstGeom prst="rect">
            <a:avLst/>
          </a:prstGeom>
          <a:noFill/>
        </p:spPr>
        <p:txBody>
          <a:bodyPr wrap="square" rtlCol="0">
            <a:spAutoFit/>
          </a:bodyPr>
          <a:lstStyle/>
          <a:p>
            <a:r>
              <a:rPr lang="en-US" sz="4400" b="1" dirty="0">
                <a:solidFill>
                  <a:schemeClr val="accent1"/>
                </a:solidFill>
                <a:latin typeface="Berlin Sans FB" panose="020E0602020502020306" pitchFamily="34" charset="0"/>
                <a:cs typeface="Calibri" pitchFamily="34" charset="0"/>
              </a:rPr>
              <a:t>Abstract</a:t>
            </a:r>
            <a:r>
              <a:rPr lang="en-US" sz="4400" dirty="0" smtClean="0">
                <a:solidFill>
                  <a:schemeClr val="accent1"/>
                </a:solidFill>
                <a:latin typeface="Berlin Sans FB" panose="020E0602020502020306" pitchFamily="34" charset="0"/>
                <a:cs typeface="Calibri" pitchFamily="34" charset="0"/>
              </a:rPr>
              <a:t> </a:t>
            </a:r>
            <a:endParaRPr lang="en-US" sz="4400" dirty="0">
              <a:solidFill>
                <a:srgbClr val="520063"/>
              </a:solidFill>
              <a:latin typeface="Berlin Sans FB" panose="020E0602020502020306" pitchFamily="34" charset="0"/>
              <a:cs typeface="Arial" pitchFamily="34" charset="0"/>
            </a:endParaRPr>
          </a:p>
        </p:txBody>
      </p:sp>
      <p:sp>
        <p:nvSpPr>
          <p:cNvPr id="82" name="TextBox 15"/>
          <p:cNvSpPr txBox="1"/>
          <p:nvPr/>
        </p:nvSpPr>
        <p:spPr>
          <a:xfrm>
            <a:off x="4698827" y="3388633"/>
            <a:ext cx="23370865" cy="769441"/>
          </a:xfrm>
          <a:prstGeom prst="rect">
            <a:avLst/>
          </a:prstGeom>
          <a:noFill/>
        </p:spPr>
        <p:txBody>
          <a:bodyPr wrap="square" rtlCol="0">
            <a:spAutoFit/>
          </a:bodyPr>
          <a:lstStyle/>
          <a:p>
            <a:pPr algn="ctr"/>
            <a:r>
              <a:rPr lang="en-US" sz="4400" b="1" dirty="0" smtClean="0">
                <a:effectLst>
                  <a:outerShdw blurRad="38100" dist="38100" dir="2700000" algn="tl">
                    <a:srgbClr val="000000">
                      <a:alpha val="43137"/>
                    </a:srgbClr>
                  </a:outerShdw>
                </a:effectLst>
                <a:cs typeface="Arial" pitchFamily="34" charset="0"/>
              </a:rPr>
              <a:t>This is a Scientific Poster Template created by Graphicsland &amp; MakeSigns.com </a:t>
            </a:r>
          </a:p>
        </p:txBody>
      </p:sp>
      <p:sp>
        <p:nvSpPr>
          <p:cNvPr id="86" name="TextBox 306"/>
          <p:cNvSpPr txBox="1"/>
          <p:nvPr/>
        </p:nvSpPr>
        <p:spPr>
          <a:xfrm>
            <a:off x="1040382" y="31917430"/>
            <a:ext cx="9635109" cy="830997"/>
          </a:xfrm>
          <a:prstGeom prst="rect">
            <a:avLst/>
          </a:prstGeom>
          <a:noFill/>
        </p:spPr>
        <p:txBody>
          <a:bodyPr wrap="square" rtlCol="0">
            <a:spAutoFit/>
          </a:bodyPr>
          <a:lstStyle/>
          <a:p>
            <a:r>
              <a:rPr lang="en-US" sz="4800" b="1" dirty="0">
                <a:solidFill>
                  <a:schemeClr val="accent1"/>
                </a:solidFill>
                <a:latin typeface="Berlin Sans FB" panose="020E0602020502020306" pitchFamily="34" charset="0"/>
                <a:cs typeface="Calibri" pitchFamily="34" charset="0"/>
                <a:sym typeface="Symbol" pitchFamily="18" charset="2"/>
              </a:rPr>
              <a:t>Conclusion</a:t>
            </a:r>
            <a:r>
              <a:rPr lang="en-US" sz="4800" b="1" dirty="0" smtClean="0">
                <a:solidFill>
                  <a:schemeClr val="accent1"/>
                </a:solidFill>
                <a:latin typeface="Palatino Linotype" panose="02040502050505030304" pitchFamily="18" charset="0"/>
                <a:cs typeface="Calibri" pitchFamily="34" charset="0"/>
                <a:sym typeface="Symbol" pitchFamily="18" charset="2"/>
              </a:rPr>
              <a:t> </a:t>
            </a:r>
            <a:r>
              <a:rPr lang="en-US" sz="4800" b="1" dirty="0" smtClean="0">
                <a:solidFill>
                  <a:srgbClr val="520063"/>
                </a:solidFill>
                <a:latin typeface="Arial Narrow" pitchFamily="34" charset="0"/>
                <a:cs typeface="Arial" pitchFamily="34" charset="0"/>
              </a:rPr>
              <a:t>  </a:t>
            </a:r>
            <a:endParaRPr lang="en-US" sz="4800" b="1" dirty="0">
              <a:solidFill>
                <a:srgbClr val="520063"/>
              </a:solidFill>
              <a:latin typeface="Arial Narrow" pitchFamily="34" charset="0"/>
              <a:cs typeface="Arial" pitchFamily="34" charset="0"/>
            </a:endParaRPr>
          </a:p>
        </p:txBody>
      </p:sp>
      <p:sp>
        <p:nvSpPr>
          <p:cNvPr id="90" name="Rectangle 89"/>
          <p:cNvSpPr/>
          <p:nvPr/>
        </p:nvSpPr>
        <p:spPr>
          <a:xfrm>
            <a:off x="16076091" y="31917430"/>
            <a:ext cx="3720890" cy="923330"/>
          </a:xfrm>
          <a:prstGeom prst="rect">
            <a:avLst/>
          </a:prstGeom>
        </p:spPr>
        <p:txBody>
          <a:bodyPr wrap="none">
            <a:spAutoFit/>
          </a:bodyPr>
          <a:lstStyle/>
          <a:p>
            <a:r>
              <a:rPr lang="en-US" sz="4800" b="1" dirty="0">
                <a:solidFill>
                  <a:schemeClr val="accent1"/>
                </a:solidFill>
                <a:latin typeface="Berlin Sans FB" panose="020E0602020502020306" pitchFamily="34" charset="0"/>
                <a:cs typeface="Calibri" pitchFamily="34" charset="0"/>
                <a:sym typeface="Symbol" pitchFamily="18" charset="2"/>
              </a:rPr>
              <a:t>Limitations</a:t>
            </a:r>
            <a:r>
              <a:rPr lang="en-US" sz="5400" b="1" dirty="0" smtClean="0">
                <a:solidFill>
                  <a:schemeClr val="accent1"/>
                </a:solidFill>
                <a:latin typeface="Palatino Linotype" panose="02040502050505030304" pitchFamily="18" charset="0"/>
                <a:cs typeface="Calibri" pitchFamily="34" charset="0"/>
                <a:sym typeface="Symbol" pitchFamily="18" charset="2"/>
              </a:rPr>
              <a:t> </a:t>
            </a:r>
            <a:endParaRPr lang="fr-FR" sz="7200" dirty="0"/>
          </a:p>
        </p:txBody>
      </p:sp>
      <p:sp>
        <p:nvSpPr>
          <p:cNvPr id="91" name="TextBox 308"/>
          <p:cNvSpPr txBox="1"/>
          <p:nvPr/>
        </p:nvSpPr>
        <p:spPr>
          <a:xfrm>
            <a:off x="16220106" y="37318030"/>
            <a:ext cx="9635109" cy="830997"/>
          </a:xfrm>
          <a:prstGeom prst="rect">
            <a:avLst/>
          </a:prstGeom>
          <a:noFill/>
        </p:spPr>
        <p:txBody>
          <a:bodyPr wrap="square" rtlCol="0">
            <a:spAutoFit/>
          </a:bodyPr>
          <a:lstStyle/>
          <a:p>
            <a:r>
              <a:rPr lang="en-US" sz="4800" b="1" dirty="0">
                <a:solidFill>
                  <a:schemeClr val="accent1"/>
                </a:solidFill>
                <a:latin typeface="Berlin Sans FB" panose="020E0602020502020306" pitchFamily="34" charset="0"/>
                <a:cs typeface="Calibri" pitchFamily="34" charset="0"/>
                <a:sym typeface="Symbol" pitchFamily="18" charset="2"/>
              </a:rPr>
              <a:t>References</a:t>
            </a:r>
            <a:endParaRPr lang="en-US" sz="4800" b="1" dirty="0">
              <a:solidFill>
                <a:schemeClr val="accent1"/>
              </a:solidFill>
              <a:latin typeface="Berlin Sans FB" panose="020E0602020502020306" pitchFamily="34" charset="0"/>
              <a:cs typeface="Calibri" pitchFamily="34" charset="0"/>
            </a:endParaRPr>
          </a:p>
        </p:txBody>
      </p:sp>
      <p:sp>
        <p:nvSpPr>
          <p:cNvPr id="95" name="Rectangle 180"/>
          <p:cNvSpPr>
            <a:spLocks noChangeArrowheads="1"/>
          </p:cNvSpPr>
          <p:nvPr/>
        </p:nvSpPr>
        <p:spPr bwMode="auto">
          <a:xfrm>
            <a:off x="4914851" y="40198350"/>
            <a:ext cx="5256584" cy="1717576"/>
          </a:xfrm>
          <a:prstGeom prst="rect">
            <a:avLst/>
          </a:prstGeom>
          <a:solidFill>
            <a:schemeClr val="bg1"/>
          </a:solidFill>
          <a:ln w="9525">
            <a:noFill/>
            <a:miter lim="800000"/>
            <a:headEnd/>
            <a:tailEnd/>
          </a:ln>
          <a:effectLst/>
        </p:spPr>
        <p:txBody>
          <a:bodyPr wrap="none" anchor="ctr"/>
          <a:lstStyle/>
          <a:p>
            <a:pPr defTabSz="4806950"/>
            <a:r>
              <a:rPr lang="en-US" sz="6600" b="1" dirty="0" smtClean="0">
                <a:solidFill>
                  <a:srgbClr val="FF0000"/>
                </a:solidFill>
              </a:rPr>
              <a:t>Other logo</a:t>
            </a:r>
          </a:p>
        </p:txBody>
      </p:sp>
      <p:sp>
        <p:nvSpPr>
          <p:cNvPr id="29" name="TextBox 15"/>
          <p:cNvSpPr txBox="1"/>
          <p:nvPr/>
        </p:nvSpPr>
        <p:spPr>
          <a:xfrm>
            <a:off x="1386458" y="17886"/>
            <a:ext cx="26498945" cy="267765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96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 </a:t>
            </a:r>
            <a:r>
              <a:rPr lang="fr-FR"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5</a:t>
            </a:r>
            <a:r>
              <a:rPr lang="fr-FR" sz="7200" baseline="30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th</a:t>
            </a:r>
            <a:r>
              <a:rPr lang="fr-FR"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 </a:t>
            </a:r>
            <a:r>
              <a:rPr lang="en-US"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Tunisian Workshop on Embedded Systems Design</a:t>
            </a:r>
            <a:r>
              <a:rPr lang="fr-FR"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 TWESD’2016 </a:t>
            </a:r>
          </a:p>
          <a:p>
            <a:pPr algn="ctr"/>
            <a:r>
              <a:rPr lang="fr-FR"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19 - 22 May 2016, </a:t>
            </a:r>
            <a:r>
              <a:rPr lang="fr-FR" sz="7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rPr>
              <a:t>Tunisia</a:t>
            </a:r>
            <a:endParaRPr lang="en-US" sz="7200"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erlin Sans FB" panose="020E0602020502020306" pitchFamily="34" charset="0"/>
              <a:cs typeface="Arial" pitchFamily="34" charset="0"/>
            </a:endParaRPr>
          </a:p>
        </p:txBody>
      </p:sp>
      <p:sp>
        <p:nvSpPr>
          <p:cNvPr id="30" name="TextBox 16"/>
          <p:cNvSpPr txBox="1"/>
          <p:nvPr/>
        </p:nvSpPr>
        <p:spPr>
          <a:xfrm>
            <a:off x="284359" y="4266358"/>
            <a:ext cx="29329237" cy="1938992"/>
          </a:xfrm>
          <a:prstGeom prst="rect">
            <a:avLst/>
          </a:prstGeom>
          <a:noFill/>
        </p:spPr>
        <p:txBody>
          <a:bodyPr wrap="square" rtlCol="0">
            <a:spAutoFit/>
          </a:bodyPr>
          <a:lstStyle/>
          <a:p>
            <a:pPr algn="ctr"/>
            <a:r>
              <a:rPr lang="en-US" sz="4000" dirty="0" smtClean="0">
                <a:cs typeface="Arial" pitchFamily="34" charset="0"/>
              </a:rPr>
              <a:t>Author Name, RN</a:t>
            </a:r>
            <a:r>
              <a:rPr lang="en-US" sz="4000" baseline="30000" dirty="0" smtClean="0">
                <a:cs typeface="Arial" pitchFamily="34" charset="0"/>
              </a:rPr>
              <a:t>1</a:t>
            </a:r>
            <a:r>
              <a:rPr lang="en-US" sz="4000" dirty="0" smtClean="0">
                <a:cs typeface="Arial" pitchFamily="34" charset="0"/>
              </a:rPr>
              <a:t>; Author Name, Ph.D</a:t>
            </a:r>
            <a:r>
              <a:rPr lang="en-US" sz="4000" baseline="30000" dirty="0" smtClean="0">
                <a:cs typeface="Arial" pitchFamily="34" charset="0"/>
              </a:rPr>
              <a:t>2</a:t>
            </a:r>
            <a:r>
              <a:rPr lang="en-US" sz="4000" dirty="0" smtClean="0">
                <a:cs typeface="Arial" pitchFamily="34" charset="0"/>
              </a:rPr>
              <a:t>, Author Name, RN</a:t>
            </a:r>
            <a:r>
              <a:rPr lang="en-US" sz="4000" baseline="30000" dirty="0" smtClean="0">
                <a:cs typeface="Arial" pitchFamily="34" charset="0"/>
              </a:rPr>
              <a:t>2,3</a:t>
            </a:r>
            <a:r>
              <a:rPr lang="en-US" sz="4000" dirty="0" smtClean="0">
                <a:cs typeface="Arial" pitchFamily="34" charset="0"/>
              </a:rPr>
              <a:t>; Author Name, Ph.D</a:t>
            </a:r>
            <a:r>
              <a:rPr lang="en-US" sz="4000" baseline="30000" dirty="0" smtClean="0">
                <a:cs typeface="Arial" pitchFamily="34" charset="0"/>
              </a:rPr>
              <a:t>1,4</a:t>
            </a:r>
            <a:r>
              <a:rPr lang="en-US" sz="4000" dirty="0" smtClean="0">
                <a:cs typeface="Arial" pitchFamily="34" charset="0"/>
              </a:rPr>
              <a:t> </a:t>
            </a:r>
          </a:p>
          <a:p>
            <a:pPr lvl="0" algn="ctr"/>
            <a:r>
              <a:rPr lang="en-US" sz="4000" dirty="0" smtClean="0">
                <a:cs typeface="Times New Roman" pitchFamily="18" charset="0"/>
              </a:rPr>
              <a:t>   Name1@email.com      Name 2@email.com           Name 3@email.com</a:t>
            </a:r>
            <a:endParaRPr lang="en-US" sz="4400" dirty="0" smtClean="0">
              <a:cs typeface="Times New Roman" pitchFamily="18" charset="0"/>
            </a:endParaRPr>
          </a:p>
          <a:p>
            <a:pPr algn="ctr"/>
            <a:r>
              <a:rPr lang="en-US" sz="4000" baseline="30000" dirty="0" smtClean="0">
                <a:cs typeface="Arial" pitchFamily="34" charset="0"/>
              </a:rPr>
              <a:t>1</a:t>
            </a:r>
            <a:r>
              <a:rPr lang="en-US" sz="4000" dirty="0" smtClean="0">
                <a:cs typeface="Arial" pitchFamily="34" charset="0"/>
              </a:rPr>
              <a:t>Name of University, City, State; </a:t>
            </a:r>
            <a:r>
              <a:rPr lang="en-US" sz="4000" baseline="30000" dirty="0" smtClean="0">
                <a:cs typeface="Arial" pitchFamily="34" charset="0"/>
              </a:rPr>
              <a:t>2</a:t>
            </a:r>
            <a:r>
              <a:rPr lang="en-US" sz="4000" dirty="0" smtClean="0">
                <a:cs typeface="Arial" pitchFamily="34" charset="0"/>
              </a:rPr>
              <a:t>Name of University, City, State; </a:t>
            </a:r>
            <a:r>
              <a:rPr lang="en-US" sz="4000" baseline="30000" dirty="0" smtClean="0">
                <a:cs typeface="Arial" pitchFamily="34" charset="0"/>
              </a:rPr>
              <a:t>3</a:t>
            </a:r>
            <a:r>
              <a:rPr lang="en-US" sz="4000" dirty="0" smtClean="0">
                <a:cs typeface="Arial" pitchFamily="34" charset="0"/>
              </a:rPr>
              <a:t>Name of University, City, State; </a:t>
            </a:r>
            <a:r>
              <a:rPr lang="en-US" sz="4000" baseline="30000" dirty="0" smtClean="0">
                <a:cs typeface="Arial" pitchFamily="34" charset="0"/>
              </a:rPr>
              <a:t>4</a:t>
            </a:r>
            <a:r>
              <a:rPr lang="en-US" sz="4000" dirty="0" smtClean="0">
                <a:cs typeface="Arial" pitchFamily="34" charset="0"/>
              </a:rPr>
              <a:t>Name of University, City, State</a:t>
            </a:r>
            <a:r>
              <a:rPr lang="en-US" sz="3600" dirty="0" smtClean="0">
                <a:cs typeface="Arial" pitchFamily="34" charset="0"/>
              </a:rPr>
              <a:t>;</a:t>
            </a:r>
            <a:endParaRPr lang="en-US" sz="3600" dirty="0">
              <a:cs typeface="Arial" pitchFamily="34" charset="0"/>
            </a:endParaRPr>
          </a:p>
        </p:txBody>
      </p:sp>
      <p:pic>
        <p:nvPicPr>
          <p:cNvPr id="34" name="Picture 1" descr="D:\_Enseignement_\Concours Assistanat\Ismail JSETI 2012\uss.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4359" y="39802306"/>
            <a:ext cx="2511654" cy="2471467"/>
          </a:xfrm>
          <a:prstGeom prst="rect">
            <a:avLst/>
          </a:prstGeom>
          <a:noFill/>
          <a:ln w="9525">
            <a:noFill/>
            <a:miter lim="800000"/>
            <a:headEnd/>
            <a:tailEnd/>
          </a:ln>
        </p:spPr>
      </p:pic>
      <p:pic>
        <p:nvPicPr>
          <p:cNvPr id="3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427465" y="40067983"/>
            <a:ext cx="2391545" cy="1776577"/>
          </a:xfrm>
          <a:prstGeom prst="rect">
            <a:avLst/>
          </a:prstGeom>
          <a:noFill/>
          <a:ln w="9525">
            <a:noFill/>
            <a:round/>
            <a:headEnd/>
            <a:tailEnd/>
          </a:ln>
        </p:spPr>
      </p:pic>
      <p:pic>
        <p:nvPicPr>
          <p:cNvPr id="36" name="Picture 2" descr="C:\Users\KTATA\Desktop\TWESD 2014\twesd_WY.png"/>
          <p:cNvPicPr>
            <a:picLocks noChangeAspect="1" noChangeArrowheads="1"/>
          </p:cNvPicPr>
          <p:nvPr/>
        </p:nvPicPr>
        <p:blipFill>
          <a:blip r:embed="rId5" cstate="print"/>
          <a:srcRect/>
          <a:stretch>
            <a:fillRect/>
          </a:stretch>
        </p:blipFill>
        <p:spPr bwMode="auto">
          <a:xfrm>
            <a:off x="1083125" y="1844266"/>
            <a:ext cx="3183654" cy="3250675"/>
          </a:xfrm>
          <a:prstGeom prst="rect">
            <a:avLst/>
          </a:prstGeom>
          <a:noFill/>
          <a:ln w="9525">
            <a:noFill/>
            <a:miter lim="800000"/>
            <a:headEnd/>
            <a:tailEnd/>
          </a:ln>
        </p:spPr>
      </p:pic>
      <p:sp>
        <p:nvSpPr>
          <p:cNvPr id="3" name="Rectangle 2"/>
          <p:cNvSpPr/>
          <p:nvPr/>
        </p:nvSpPr>
        <p:spPr>
          <a:xfrm>
            <a:off x="1674491" y="14485104"/>
            <a:ext cx="26278389" cy="1107996"/>
          </a:xfrm>
          <a:prstGeom prst="rect">
            <a:avLst/>
          </a:prstGeom>
        </p:spPr>
        <p:txBody>
          <a:bodyPr wrap="square">
            <a:spAutoFit/>
          </a:bodyPr>
          <a:lstStyle/>
          <a:p>
            <a:pPr algn="ctr"/>
            <a:r>
              <a:rPr lang="en-US" sz="6600" b="1" dirty="0">
                <a:solidFill>
                  <a:schemeClr val="accent1"/>
                </a:solidFill>
                <a:latin typeface="Berlin Sans FB" panose="020E0602020502020306" pitchFamily="34" charset="0"/>
                <a:cs typeface="Calibri" pitchFamily="34" charset="0"/>
                <a:sym typeface="Symbol" pitchFamily="18" charset="2"/>
              </a:rPr>
              <a:t>Application: </a:t>
            </a:r>
            <a:r>
              <a:rPr lang="en-US" sz="6600" b="1" dirty="0" smtClean="0">
                <a:solidFill>
                  <a:schemeClr val="accent1"/>
                </a:solidFill>
                <a:latin typeface="Berlin Sans FB" panose="020E0602020502020306" pitchFamily="34" charset="0"/>
                <a:cs typeface="Calibri" pitchFamily="34" charset="0"/>
                <a:sym typeface="Symbol" pitchFamily="18" charset="2"/>
              </a:rPr>
              <a:t>Materials, </a:t>
            </a:r>
            <a:r>
              <a:rPr lang="en-US" sz="6600" b="1" dirty="0">
                <a:solidFill>
                  <a:schemeClr val="accent1"/>
                </a:solidFill>
                <a:latin typeface="Berlin Sans FB" panose="020E0602020502020306" pitchFamily="34" charset="0"/>
                <a:cs typeface="Calibri" pitchFamily="34" charset="0"/>
                <a:sym typeface="Symbol" pitchFamily="18" charset="2"/>
              </a:rPr>
              <a:t>Method and Results</a:t>
            </a:r>
            <a:r>
              <a:rPr lang="en-US" sz="6600" b="1" dirty="0">
                <a:solidFill>
                  <a:schemeClr val="accent1"/>
                </a:solidFill>
                <a:latin typeface="Berlin Sans FB" panose="020E0602020502020306" pitchFamily="34" charset="0"/>
                <a:cs typeface="Calibri" pitchFamily="34" charset="0"/>
              </a:rPr>
              <a:t> </a:t>
            </a:r>
            <a:endParaRPr lang="en-US" sz="6600" b="1" dirty="0">
              <a:solidFill>
                <a:schemeClr val="accent1"/>
              </a:solidFill>
              <a:latin typeface="Berlin Sans FB" panose="020E0602020502020306" pitchFamily="34" charset="0"/>
              <a:cs typeface="Calibri" pitchFamily="34" charset="0"/>
              <a:sym typeface="Symbol" pitchFamily="18" charset="2"/>
            </a:endParaRPr>
          </a:p>
        </p:txBody>
      </p:sp>
      <p:pic>
        <p:nvPicPr>
          <p:cNvPr id="37" name="Picture 2"/>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390881" y="38683189"/>
            <a:ext cx="4390852" cy="1385262"/>
          </a:xfrm>
          <a:prstGeom prst="rect">
            <a:avLst/>
          </a:prstGeom>
          <a:noFill/>
          <a:ln w="9525">
            <a:noFill/>
            <a:round/>
            <a:headEnd/>
            <a:tailEnd/>
          </a:ln>
        </p:spPr>
      </p:pic>
      <p:sp>
        <p:nvSpPr>
          <p:cNvPr id="6" name="Rectangle 5"/>
          <p:cNvSpPr/>
          <p:nvPr/>
        </p:nvSpPr>
        <p:spPr>
          <a:xfrm>
            <a:off x="1040382" y="32958452"/>
            <a:ext cx="13908595" cy="1938992"/>
          </a:xfrm>
          <a:prstGeom prst="rect">
            <a:avLst/>
          </a:prstGeom>
        </p:spPr>
        <p:txBody>
          <a:bodyPr wrap="square">
            <a:spAutoFit/>
          </a:bodyPr>
          <a:lstStyle/>
          <a:p>
            <a:pPr algn="just"/>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smtClean="0">
                <a:latin typeface="Calibri" pitchFamily="34" charset="0"/>
                <a:cs typeface="Calibri" pitchFamily="34" charset="0"/>
              </a:rPr>
              <a:t>ici</a:t>
            </a:r>
            <a:r>
              <a:rPr lang="en-US" sz="4000" dirty="0" smtClean="0">
                <a:latin typeface="Calibri" pitchFamily="34" charset="0"/>
                <a:cs typeface="Calibri" pitchFamily="34" charset="0"/>
              </a:rPr>
              <a:t> </a:t>
            </a:r>
            <a:r>
              <a:rPr lang="en-US" sz="4000" dirty="0" err="1" smtClean="0">
                <a:latin typeface="Calibri" pitchFamily="34" charset="0"/>
                <a:cs typeface="Calibri" pitchFamily="34" charset="0"/>
              </a:rPr>
              <a:t>Votre</a:t>
            </a:r>
            <a:r>
              <a:rPr lang="en-US" sz="4000" dirty="0" smtClean="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endParaRPr lang="en-US" sz="4000" dirty="0">
              <a:latin typeface="Calibri" pitchFamily="34" charset="0"/>
              <a:cs typeface="Calibri" pitchFamily="34" charset="0"/>
            </a:endParaRPr>
          </a:p>
          <a:p>
            <a:pPr algn="just"/>
            <a:endParaRPr lang="en-US" sz="4000" dirty="0">
              <a:latin typeface="Calibri" pitchFamily="34" charset="0"/>
              <a:cs typeface="Calibri" pitchFamily="34" charset="0"/>
            </a:endParaRPr>
          </a:p>
        </p:txBody>
      </p:sp>
      <p:sp>
        <p:nvSpPr>
          <p:cNvPr id="38" name="Rectangle 37"/>
          <p:cNvSpPr/>
          <p:nvPr/>
        </p:nvSpPr>
        <p:spPr>
          <a:xfrm>
            <a:off x="15705001" y="32958399"/>
            <a:ext cx="12364691" cy="1938992"/>
          </a:xfrm>
          <a:prstGeom prst="rect">
            <a:avLst/>
          </a:prstGeom>
        </p:spPr>
        <p:txBody>
          <a:bodyPr wrap="square">
            <a:spAutoFit/>
          </a:bodyPr>
          <a:lstStyle/>
          <a:p>
            <a:pPr algn="just"/>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smtClean="0">
                <a:latin typeface="Calibri" pitchFamily="34" charset="0"/>
                <a:cs typeface="Calibri" pitchFamily="34" charset="0"/>
              </a:rPr>
              <a:t>ici</a:t>
            </a:r>
            <a:r>
              <a:rPr lang="en-US" sz="4000" dirty="0" smtClean="0">
                <a:latin typeface="Calibri" pitchFamily="34" charset="0"/>
                <a:cs typeface="Calibri" pitchFamily="34" charset="0"/>
              </a:rPr>
              <a:t> </a:t>
            </a:r>
            <a:r>
              <a:rPr lang="en-US" sz="4000" dirty="0" err="1" smtClean="0">
                <a:latin typeface="Calibri" pitchFamily="34" charset="0"/>
                <a:cs typeface="Calibri" pitchFamily="34" charset="0"/>
              </a:rPr>
              <a:t>Votre</a:t>
            </a:r>
            <a:r>
              <a:rPr lang="en-US" sz="4000" dirty="0" smtClean="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endParaRPr lang="en-US" sz="4000" dirty="0">
              <a:latin typeface="Calibri" pitchFamily="34" charset="0"/>
              <a:cs typeface="Calibri" pitchFamily="34" charset="0"/>
            </a:endParaRPr>
          </a:p>
          <a:p>
            <a:pPr algn="just"/>
            <a:endParaRPr lang="en-US" sz="4000" dirty="0">
              <a:latin typeface="Calibri" pitchFamily="34" charset="0"/>
              <a:cs typeface="Calibri" pitchFamily="34" charset="0"/>
            </a:endParaRPr>
          </a:p>
        </p:txBody>
      </p:sp>
      <p:sp>
        <p:nvSpPr>
          <p:cNvPr id="39" name="Rectangle 38"/>
          <p:cNvSpPr/>
          <p:nvPr/>
        </p:nvSpPr>
        <p:spPr>
          <a:xfrm>
            <a:off x="15857401" y="38149027"/>
            <a:ext cx="12364691" cy="1938992"/>
          </a:xfrm>
          <a:prstGeom prst="rect">
            <a:avLst/>
          </a:prstGeom>
        </p:spPr>
        <p:txBody>
          <a:bodyPr wrap="square">
            <a:spAutoFit/>
          </a:bodyPr>
          <a:lstStyle/>
          <a:p>
            <a:pPr algn="just"/>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smtClean="0">
                <a:latin typeface="Calibri" pitchFamily="34" charset="0"/>
                <a:cs typeface="Calibri" pitchFamily="34" charset="0"/>
              </a:rPr>
              <a:t>ici</a:t>
            </a:r>
            <a:r>
              <a:rPr lang="en-US" sz="4000" dirty="0" smtClean="0">
                <a:latin typeface="Calibri" pitchFamily="34" charset="0"/>
                <a:cs typeface="Calibri" pitchFamily="34" charset="0"/>
              </a:rPr>
              <a:t> </a:t>
            </a:r>
            <a:r>
              <a:rPr lang="en-US" sz="4000" dirty="0" err="1" smtClean="0">
                <a:latin typeface="Calibri" pitchFamily="34" charset="0"/>
                <a:cs typeface="Calibri" pitchFamily="34" charset="0"/>
              </a:rPr>
              <a:t>Votre</a:t>
            </a:r>
            <a:r>
              <a:rPr lang="en-US" sz="4000" dirty="0" smtClean="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r>
              <a:rPr lang="en-US" sz="4000" dirty="0">
                <a:latin typeface="Calibri" pitchFamily="34" charset="0"/>
                <a:cs typeface="Calibri" pitchFamily="34" charset="0"/>
              </a:rPr>
              <a:t> </a:t>
            </a:r>
            <a:r>
              <a:rPr lang="en-US" sz="4000" dirty="0" err="1">
                <a:latin typeface="Calibri" pitchFamily="34" charset="0"/>
                <a:cs typeface="Calibri" pitchFamily="34" charset="0"/>
              </a:rPr>
              <a:t>Votre</a:t>
            </a:r>
            <a:r>
              <a:rPr lang="en-US" sz="4000" dirty="0">
                <a:latin typeface="Calibri" pitchFamily="34" charset="0"/>
                <a:cs typeface="Calibri" pitchFamily="34" charset="0"/>
              </a:rPr>
              <a:t> </a:t>
            </a:r>
            <a:r>
              <a:rPr lang="en-US" sz="4000" dirty="0" err="1">
                <a:latin typeface="Calibri" pitchFamily="34" charset="0"/>
                <a:cs typeface="Calibri" pitchFamily="34" charset="0"/>
              </a:rPr>
              <a:t>texte</a:t>
            </a:r>
            <a:r>
              <a:rPr lang="en-US" sz="4000" dirty="0">
                <a:latin typeface="Calibri" pitchFamily="34" charset="0"/>
                <a:cs typeface="Calibri" pitchFamily="34" charset="0"/>
              </a:rPr>
              <a:t> </a:t>
            </a:r>
            <a:r>
              <a:rPr lang="en-US" sz="4000" dirty="0" err="1">
                <a:latin typeface="Calibri" pitchFamily="34" charset="0"/>
                <a:cs typeface="Calibri" pitchFamily="34" charset="0"/>
              </a:rPr>
              <a:t>ici</a:t>
            </a:r>
            <a:endParaRPr lang="en-US" sz="4000" dirty="0">
              <a:latin typeface="Calibri" pitchFamily="34" charset="0"/>
              <a:cs typeface="Calibri" pitchFamily="34" charset="0"/>
            </a:endParaRPr>
          </a:p>
          <a:p>
            <a:pPr algn="just"/>
            <a:endParaRPr lang="en-US" sz="4000" dirty="0">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8811</TotalTime>
  <Words>840</Words>
  <Application>Microsoft Office PowerPoint</Application>
  <PresentationFormat>Personnalisé</PresentationFormat>
  <Paragraphs>53</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Oriel</vt:lpstr>
      <vt:lpstr>Diapositive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ZAIDI</dc:creator>
  <cp:keywords>poster</cp:keywords>
  <cp:lastModifiedBy>ASUS</cp:lastModifiedBy>
  <cp:revision>728</cp:revision>
  <dcterms:created xsi:type="dcterms:W3CDTF">2012-03-14T12:11:34Z</dcterms:created>
  <dcterms:modified xsi:type="dcterms:W3CDTF">2016-04-30T09:21:33Z</dcterms:modified>
</cp:coreProperties>
</file>