
<file path=[Content_Types].xml><?xml version="1.0" encoding="utf-8"?>
<Types xmlns="http://schemas.openxmlformats.org/package/2006/content-types">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tiff" ContentType="image/tiff"/>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3"/>
  </p:notesMasterIdLst>
  <p:handoutMasterIdLst>
    <p:handoutMasterId r:id="rId4"/>
  </p:handoutMasterIdLst>
  <p:sldIdLst>
    <p:sldId id="256" r:id="rId2"/>
  </p:sldIdLst>
  <p:sldSz cx="30279975" cy="42808525"/>
  <p:notesSz cx="6858000" cy="9144000"/>
  <p:defaultTextStyle>
    <a:defPPr>
      <a:defRPr lang="fr-FR"/>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3483">
          <p15:clr>
            <a:srgbClr val="A4A3A4"/>
          </p15:clr>
        </p15:guide>
        <p15:guide id="2" pos="9537">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005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591" autoAdjust="0"/>
    <p:restoredTop sz="98214" autoAdjust="0"/>
  </p:normalViewPr>
  <p:slideViewPr>
    <p:cSldViewPr>
      <p:cViewPr>
        <p:scale>
          <a:sx n="20" d="100"/>
          <a:sy n="20" d="100"/>
        </p:scale>
        <p:origin x="-2148" y="2070"/>
      </p:cViewPr>
      <p:guideLst>
        <p:guide orient="horz" pos="13483"/>
        <p:guide pos="9537"/>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0"/>
    </p:cViewPr>
  </p:sorterViewPr>
  <p:notesViewPr>
    <p:cSldViewPr>
      <p:cViewPr varScale="1">
        <p:scale>
          <a:sx n="85" d="100"/>
          <a:sy n="85" d="100"/>
        </p:scale>
        <p:origin x="-3150"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8C2EC4-BDD4-48E8-8C31-D5E994193DF1}" type="datetimeFigureOut">
              <a:rPr lang="fr-FR" smtClean="0"/>
              <a:pPr/>
              <a:t>30/04/2016</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B394289-DF7E-4548-B02A-2C83EAA9C4BC}" type="slidenum">
              <a:rPr lang="fr-FR" smtClean="0"/>
              <a:pPr/>
              <a:t>‹N°›</a:t>
            </a:fld>
            <a:endParaRPr lang="fr-FR"/>
          </a:p>
        </p:txBody>
      </p:sp>
    </p:spTree>
    <p:extLst>
      <p:ext uri="{BB962C8B-B14F-4D97-AF65-F5344CB8AC3E}">
        <p14:creationId xmlns="" xmlns:p14="http://schemas.microsoft.com/office/powerpoint/2010/main" val="1108652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C20740-DED8-4374-B713-06C2E239DDC0}" type="datetimeFigureOut">
              <a:rPr lang="fr-FR" smtClean="0"/>
              <a:pPr/>
              <a:t>30/04/2016</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1A1C15-4305-4BAD-8F75-B167CB5DDB76}" type="slidenum">
              <a:rPr lang="fr-FR" smtClean="0"/>
              <a:pPr/>
              <a:t>‹N°›</a:t>
            </a:fld>
            <a:endParaRPr lang="fr-FR"/>
          </a:p>
        </p:txBody>
      </p:sp>
    </p:spTree>
    <p:extLst>
      <p:ext uri="{BB962C8B-B14F-4D97-AF65-F5344CB8AC3E}">
        <p14:creationId xmlns="" xmlns:p14="http://schemas.microsoft.com/office/powerpoint/2010/main" val="229009290"/>
      </p:ext>
    </p:extLst>
  </p:cSld>
  <p:clrMap bg1="lt1" tx1="dk1" bg2="lt2" tx2="dk2" accent1="accent1" accent2="accent2" accent3="accent3" accent4="accent4" accent5="accent5" accent6="accent6" hlink="hlink" folHlink="folHlink"/>
  <p:notesStyle>
    <a:lvl1pPr marL="0" algn="l" defTabSz="4176431" rtl="0" eaLnBrk="1" latinLnBrk="0" hangingPunct="1">
      <a:defRPr sz="5500" kern="1200">
        <a:solidFill>
          <a:schemeClr val="tx1"/>
        </a:solidFill>
        <a:latin typeface="+mn-lt"/>
        <a:ea typeface="+mn-ea"/>
        <a:cs typeface="+mn-cs"/>
      </a:defRPr>
    </a:lvl1pPr>
    <a:lvl2pPr marL="2088215" algn="l" defTabSz="4176431" rtl="0" eaLnBrk="1" latinLnBrk="0" hangingPunct="1">
      <a:defRPr sz="5500" kern="1200">
        <a:solidFill>
          <a:schemeClr val="tx1"/>
        </a:solidFill>
        <a:latin typeface="+mn-lt"/>
        <a:ea typeface="+mn-ea"/>
        <a:cs typeface="+mn-cs"/>
      </a:defRPr>
    </a:lvl2pPr>
    <a:lvl3pPr marL="4176431" algn="l" defTabSz="4176431" rtl="0" eaLnBrk="1" latinLnBrk="0" hangingPunct="1">
      <a:defRPr sz="5500" kern="1200">
        <a:solidFill>
          <a:schemeClr val="tx1"/>
        </a:solidFill>
        <a:latin typeface="+mn-lt"/>
        <a:ea typeface="+mn-ea"/>
        <a:cs typeface="+mn-cs"/>
      </a:defRPr>
    </a:lvl3pPr>
    <a:lvl4pPr marL="6264646" algn="l" defTabSz="4176431" rtl="0" eaLnBrk="1" latinLnBrk="0" hangingPunct="1">
      <a:defRPr sz="5500" kern="1200">
        <a:solidFill>
          <a:schemeClr val="tx1"/>
        </a:solidFill>
        <a:latin typeface="+mn-lt"/>
        <a:ea typeface="+mn-ea"/>
        <a:cs typeface="+mn-cs"/>
      </a:defRPr>
    </a:lvl4pPr>
    <a:lvl5pPr marL="8352861" algn="l" defTabSz="4176431" rtl="0" eaLnBrk="1" latinLnBrk="0" hangingPunct="1">
      <a:defRPr sz="5500" kern="1200">
        <a:solidFill>
          <a:schemeClr val="tx1"/>
        </a:solidFill>
        <a:latin typeface="+mn-lt"/>
        <a:ea typeface="+mn-ea"/>
        <a:cs typeface="+mn-cs"/>
      </a:defRPr>
    </a:lvl5pPr>
    <a:lvl6pPr marL="10441076" algn="l" defTabSz="4176431" rtl="0" eaLnBrk="1" latinLnBrk="0" hangingPunct="1">
      <a:defRPr sz="5500" kern="1200">
        <a:solidFill>
          <a:schemeClr val="tx1"/>
        </a:solidFill>
        <a:latin typeface="+mn-lt"/>
        <a:ea typeface="+mn-ea"/>
        <a:cs typeface="+mn-cs"/>
      </a:defRPr>
    </a:lvl6pPr>
    <a:lvl7pPr marL="12529292" algn="l" defTabSz="4176431" rtl="0" eaLnBrk="1" latinLnBrk="0" hangingPunct="1">
      <a:defRPr sz="5500" kern="1200">
        <a:solidFill>
          <a:schemeClr val="tx1"/>
        </a:solidFill>
        <a:latin typeface="+mn-lt"/>
        <a:ea typeface="+mn-ea"/>
        <a:cs typeface="+mn-cs"/>
      </a:defRPr>
    </a:lvl7pPr>
    <a:lvl8pPr marL="14617507" algn="l" defTabSz="4176431" rtl="0" eaLnBrk="1" latinLnBrk="0" hangingPunct="1">
      <a:defRPr sz="5500" kern="1200">
        <a:solidFill>
          <a:schemeClr val="tx1"/>
        </a:solidFill>
        <a:latin typeface="+mn-lt"/>
        <a:ea typeface="+mn-ea"/>
        <a:cs typeface="+mn-cs"/>
      </a:defRPr>
    </a:lvl8pPr>
    <a:lvl9pPr marL="16705722" algn="l" defTabSz="4176431" rtl="0" eaLnBrk="1" latinLnBrk="0" hangingPunct="1">
      <a:defRPr sz="5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32500" lnSpcReduction="20000"/>
          </a:bodyPr>
          <a:lstStyle/>
          <a:p>
            <a:pPr marL="355600" indent="-355600" algn="just">
              <a:buClr>
                <a:srgbClr val="00B0F0"/>
              </a:buClr>
              <a:buFont typeface="Wingdings" pitchFamily="2" charset="2"/>
              <a:buChar char="ü"/>
              <a:defRPr/>
            </a:pPr>
            <a:endParaRPr lang="fr-FR" sz="6000" dirty="0" smtClean="0">
              <a:latin typeface="Times New Roman" pitchFamily="18" charset="0"/>
              <a:cs typeface="Times New Roman" pitchFamily="18" charset="0"/>
            </a:endParaRPr>
          </a:p>
          <a:p>
            <a:pPr marL="355600" lvl="0" indent="-355600" algn="just">
              <a:buClr>
                <a:srgbClr val="00B0F0"/>
              </a:buClr>
              <a:buFont typeface="Wingdings" pitchFamily="2" charset="2"/>
              <a:buChar char="ü"/>
            </a:pPr>
            <a:r>
              <a:rPr lang="fr-FR" sz="6000" dirty="0" smtClean="0">
                <a:latin typeface="Times New Roman" pitchFamily="18" charset="0"/>
                <a:cs typeface="Times New Roman" pitchFamily="18" charset="0"/>
              </a:rPr>
              <a:t>Préhension et manipulation de corps mous avec une main robotique dextre ;</a:t>
            </a:r>
          </a:p>
          <a:p>
            <a:pPr marL="355600" lvl="0" indent="-355600" algn="just">
              <a:buClr>
                <a:srgbClr val="00B0F0"/>
              </a:buClr>
              <a:buFont typeface="Wingdings" pitchFamily="2" charset="2"/>
              <a:buChar char="ü"/>
            </a:pPr>
            <a:r>
              <a:rPr lang="fr-FR" sz="6000" dirty="0" smtClean="0">
                <a:latin typeface="Times New Roman" pitchFamily="18" charset="0"/>
                <a:cs typeface="Times New Roman" pitchFamily="18" charset="0"/>
              </a:rPr>
              <a:t>Formalisation des tâches robotiques complexes;</a:t>
            </a:r>
          </a:p>
          <a:p>
            <a:pPr marL="355600" lvl="0" indent="-355600" algn="just">
              <a:buClr>
                <a:srgbClr val="00B0F0"/>
              </a:buClr>
              <a:buFont typeface="Wingdings" pitchFamily="2" charset="2"/>
              <a:buChar char="ü"/>
            </a:pPr>
            <a:r>
              <a:rPr lang="fr-FR" sz="6000" dirty="0" smtClean="0">
                <a:latin typeface="Times New Roman" pitchFamily="18" charset="0"/>
                <a:cs typeface="Times New Roman" pitchFamily="18" charset="0"/>
              </a:rPr>
              <a:t>Interactions et coopération entre opérateur humain et un système robotique.</a:t>
            </a:r>
          </a:p>
          <a:p>
            <a:pPr marL="355600" indent="-355600" algn="just">
              <a:buClr>
                <a:srgbClr val="00B0F0"/>
              </a:buClr>
              <a:buFont typeface="Wingdings" pitchFamily="2" charset="2"/>
              <a:buChar char="ü"/>
            </a:pPr>
            <a:r>
              <a:rPr lang="fr-FR" sz="6000" dirty="0" smtClean="0">
                <a:latin typeface="Times New Roman" pitchFamily="18" charset="0"/>
                <a:cs typeface="Times New Roman" pitchFamily="18" charset="0"/>
              </a:rPr>
              <a:t>Élaboration de critères de performance liés à la manipulation de corps mous  (dextérité, rigidité, </a:t>
            </a:r>
            <a:r>
              <a:rPr lang="fr-FR" sz="6000" dirty="0" err="1" smtClean="0">
                <a:latin typeface="Times New Roman" pitchFamily="18" charset="0"/>
                <a:cs typeface="Times New Roman" pitchFamily="18" charset="0"/>
              </a:rPr>
              <a:t>parcourabilité</a:t>
            </a:r>
            <a:r>
              <a:rPr lang="fr-FR" sz="6000" dirty="0" smtClean="0">
                <a:latin typeface="Times New Roman" pitchFamily="18" charset="0"/>
                <a:cs typeface="Times New Roman" pitchFamily="18" charset="0"/>
              </a:rPr>
              <a:t>, obstacles, sécurité, </a:t>
            </a:r>
            <a:r>
              <a:rPr lang="fr-FR" sz="6000" dirty="0" err="1" smtClean="0">
                <a:latin typeface="Times New Roman" pitchFamily="18" charset="0"/>
                <a:cs typeface="Times New Roman" pitchFamily="18" charset="0"/>
              </a:rPr>
              <a:t>etc</a:t>
            </a:r>
            <a:r>
              <a:rPr lang="fr-FR" sz="6000" dirty="0" smtClean="0">
                <a:latin typeface="Times New Roman" pitchFamily="18" charset="0"/>
                <a:cs typeface="Times New Roman" pitchFamily="18" charset="0"/>
              </a:rPr>
              <a:t>).</a:t>
            </a:r>
          </a:p>
          <a:p>
            <a:pPr marL="355600" indent="-355600" algn="just">
              <a:buClr>
                <a:srgbClr val="00B0F0"/>
              </a:buClr>
              <a:buFont typeface="Wingdings" pitchFamily="2" charset="2"/>
              <a:buChar char="ü"/>
            </a:pPr>
            <a:r>
              <a:rPr lang="fr-FR" sz="6000" dirty="0" smtClean="0">
                <a:latin typeface="Times New Roman" pitchFamily="18" charset="0"/>
                <a:cs typeface="Times New Roman" pitchFamily="18" charset="0"/>
              </a:rPr>
              <a:t>Modélisation mécanique de l’interaction main dextre/corps mous</a:t>
            </a:r>
          </a:p>
          <a:p>
            <a:pPr marL="355600" indent="-355600" algn="just">
              <a:buClr>
                <a:srgbClr val="00B0F0"/>
              </a:buClr>
              <a:buFont typeface="Wingdings" pitchFamily="2" charset="2"/>
              <a:buChar char="ü"/>
            </a:pPr>
            <a:r>
              <a:rPr lang="fr-FR" sz="6000" dirty="0" smtClean="0">
                <a:latin typeface="Times New Roman" pitchFamily="18" charset="0"/>
                <a:cs typeface="Times New Roman" pitchFamily="18" charset="0"/>
              </a:rPr>
              <a:t>Prise en compte de la variabilité et des déformations de corps mous</a:t>
            </a:r>
          </a:p>
          <a:p>
            <a:pPr marL="355600" indent="-355600" algn="just">
              <a:buClr>
                <a:srgbClr val="00B0F0"/>
              </a:buClr>
              <a:buFont typeface="Wingdings" pitchFamily="2" charset="2"/>
              <a:buChar char="ü"/>
            </a:pPr>
            <a:r>
              <a:rPr lang="fr-FR" sz="6000" dirty="0" smtClean="0">
                <a:latin typeface="Times New Roman" pitchFamily="18" charset="0"/>
                <a:cs typeface="Times New Roman" pitchFamily="18" charset="0"/>
              </a:rPr>
              <a:t>Recherche de stratégies de commande basées sur des capteurs extéroceptifs   et/ou proprioceptifs </a:t>
            </a:r>
          </a:p>
          <a:p>
            <a:pPr marL="355600" indent="-355600" algn="just">
              <a:buClr>
                <a:srgbClr val="00B0F0"/>
              </a:buClr>
              <a:buFont typeface="Wingdings" pitchFamily="2" charset="2"/>
              <a:buChar char="ü"/>
            </a:pPr>
            <a:endParaRPr lang="fr-FR" sz="6000" dirty="0" smtClean="0">
              <a:latin typeface="Times New Roman" pitchFamily="18" charset="0"/>
              <a:cs typeface="Times New Roman" pitchFamily="18" charset="0"/>
            </a:endParaRPr>
          </a:p>
          <a:p>
            <a:pPr marL="355600" indent="-355600" algn="just">
              <a:buClr>
                <a:srgbClr val="00B0F0"/>
              </a:buClr>
              <a:buFont typeface="Wingdings" pitchFamily="2" charset="2"/>
              <a:buChar char="ü"/>
            </a:pPr>
            <a:endParaRPr lang="fr-FR" sz="6000" dirty="0" smtClean="0">
              <a:latin typeface="Times New Roman" pitchFamily="18" charset="0"/>
              <a:cs typeface="Times New Roman" pitchFamily="18" charset="0"/>
            </a:endParaRPr>
          </a:p>
          <a:p>
            <a:endParaRPr lang="fr-FR" dirty="0"/>
          </a:p>
        </p:txBody>
      </p:sp>
      <p:sp>
        <p:nvSpPr>
          <p:cNvPr id="4" name="Espace réservé du numéro de diapositive 3"/>
          <p:cNvSpPr>
            <a:spLocks noGrp="1"/>
          </p:cNvSpPr>
          <p:nvPr>
            <p:ph type="sldNum" sz="quarter" idx="10"/>
          </p:nvPr>
        </p:nvSpPr>
        <p:spPr/>
        <p:txBody>
          <a:bodyPr/>
          <a:lstStyle/>
          <a:p>
            <a:fld id="{ED1A1C15-4305-4BAD-8F75-B167CB5DDB76}" type="slidenum">
              <a:rPr lang="fr-FR" smtClean="0"/>
              <a:pPr/>
              <a:t>1</a:t>
            </a:fld>
            <a:endParaRPr lang="fr-FR"/>
          </a:p>
        </p:txBody>
      </p:sp>
    </p:spTree>
    <p:extLst>
      <p:ext uri="{BB962C8B-B14F-4D97-AF65-F5344CB8AC3E}">
        <p14:creationId xmlns="" xmlns:p14="http://schemas.microsoft.com/office/powerpoint/2010/main" val="2984927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Picture 2" descr="E:\Rapport\Intervention Hexapode 19-03-2012\arc RVB.tif"/>
          <p:cNvPicPr>
            <a:picLocks noChangeAspect="1" noChangeArrowheads="1"/>
          </p:cNvPicPr>
          <p:nvPr userDrawn="1"/>
        </p:nvPicPr>
        <p:blipFill>
          <a:blip r:embed="rId3" cstate="print"/>
          <a:srcRect/>
          <a:stretch>
            <a:fillRect/>
          </a:stretch>
        </p:blipFill>
        <p:spPr bwMode="auto">
          <a:xfrm>
            <a:off x="1" y="36730980"/>
            <a:ext cx="14995970" cy="6077544"/>
          </a:xfrm>
          <a:prstGeom prst="rect">
            <a:avLst/>
          </a:prstGeom>
          <a:noFill/>
        </p:spPr>
      </p:pic>
      <p:sp>
        <p:nvSpPr>
          <p:cNvPr id="16" name="Connecteur droit 15"/>
          <p:cNvSpPr>
            <a:spLocks noChangeShapeType="1"/>
          </p:cNvSpPr>
          <p:nvPr/>
        </p:nvSpPr>
        <p:spPr bwMode="auto">
          <a:xfrm>
            <a:off x="29018309" y="0"/>
            <a:ext cx="0" cy="42808525"/>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417643" tIns="208822" rIns="417643" bIns="208822" anchor="t" compatLnSpc="1"/>
          <a:lstStyle/>
          <a:p>
            <a:endParaRPr kumimoji="0" lang="en-US" dirty="0"/>
          </a:p>
        </p:txBody>
      </p:sp>
      <p:sp>
        <p:nvSpPr>
          <p:cNvPr id="7" name="Connecteur droit 6"/>
          <p:cNvSpPr>
            <a:spLocks noChangeShapeType="1"/>
          </p:cNvSpPr>
          <p:nvPr/>
        </p:nvSpPr>
        <p:spPr bwMode="auto">
          <a:xfrm>
            <a:off x="252333" y="0"/>
            <a:ext cx="0" cy="42808525"/>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417643" tIns="208822" rIns="417643" bIns="208822" anchor="t" compatLnSpc="1"/>
          <a:lstStyle/>
          <a:p>
            <a:endParaRPr kumimoji="0" lang="en-US"/>
          </a:p>
        </p:txBody>
      </p:sp>
      <p:sp>
        <p:nvSpPr>
          <p:cNvPr id="9" name="Connecteur droit 8"/>
          <p:cNvSpPr>
            <a:spLocks noChangeShapeType="1"/>
          </p:cNvSpPr>
          <p:nvPr/>
        </p:nvSpPr>
        <p:spPr bwMode="auto">
          <a:xfrm>
            <a:off x="29775309" y="0"/>
            <a:ext cx="0" cy="42808525"/>
          </a:xfrm>
          <a:prstGeom prst="line">
            <a:avLst/>
          </a:prstGeom>
          <a:noFill/>
          <a:ln w="19050" cap="flat" cmpd="sng" algn="ctr">
            <a:solidFill>
              <a:schemeClr val="accent1"/>
            </a:solidFill>
            <a:prstDash val="solid"/>
            <a:round/>
            <a:headEnd type="none" w="med" len="med"/>
            <a:tailEnd type="none" w="med" len="med"/>
          </a:ln>
          <a:effectLst/>
        </p:spPr>
        <p:txBody>
          <a:bodyPr vert="horz" wrap="square" lIns="417643" tIns="208822" rIns="417643" bIns="208822" anchor="t" compatLnSpc="1"/>
          <a:lstStyle/>
          <a:p>
            <a:endParaRPr kumimoji="0" lang="en-US"/>
          </a:p>
        </p:txBody>
      </p:sp>
      <p:sp>
        <p:nvSpPr>
          <p:cNvPr id="10" name="Rectangle 9"/>
          <p:cNvSpPr/>
          <p:nvPr/>
        </p:nvSpPr>
        <p:spPr bwMode="auto">
          <a:xfrm>
            <a:off x="29270642" y="0"/>
            <a:ext cx="1009333" cy="42808525"/>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17643" tIns="208822" rIns="417643" bIns="208822" anchor="ctr"/>
          <a:lstStyle/>
          <a:p>
            <a:pPr algn="ctr" eaLnBrk="1" latinLnBrk="0" hangingPunct="1"/>
            <a:endParaRPr kumimoji="0" lang="en-US"/>
          </a:p>
        </p:txBody>
      </p:sp>
      <p:sp>
        <p:nvSpPr>
          <p:cNvPr id="11" name="Connecteur droit 10"/>
          <p:cNvSpPr>
            <a:spLocks noChangeShapeType="1"/>
          </p:cNvSpPr>
          <p:nvPr/>
        </p:nvSpPr>
        <p:spPr bwMode="auto">
          <a:xfrm>
            <a:off x="29522976" y="0"/>
            <a:ext cx="0" cy="42808525"/>
          </a:xfrm>
          <a:prstGeom prst="line">
            <a:avLst/>
          </a:prstGeom>
          <a:noFill/>
          <a:ln w="9525" cap="flat" cmpd="sng" algn="ctr">
            <a:solidFill>
              <a:schemeClr val="accent1"/>
            </a:solidFill>
            <a:prstDash val="solid"/>
            <a:round/>
            <a:headEnd type="none" w="med" len="med"/>
            <a:tailEnd type="none" w="med" len="med"/>
          </a:ln>
          <a:effectLst/>
        </p:spPr>
        <p:txBody>
          <a:bodyPr vert="horz" wrap="square" lIns="417643" tIns="208822" rIns="417643" bIns="208822" anchor="t" compatLnSpc="1"/>
          <a:lstStyle/>
          <a:p>
            <a:endParaRPr kumimoji="0" lang="en-US"/>
          </a:p>
        </p:txBody>
      </p:sp>
      <p:pic>
        <p:nvPicPr>
          <p:cNvPr id="15" name="Picture 2" descr="E:\Rapport\Intervention Hexapode 19-03-2012\cercle bleu RVB.jpg"/>
          <p:cNvPicPr>
            <a:picLocks noChangeAspect="1" noChangeArrowheads="1"/>
          </p:cNvPicPr>
          <p:nvPr userDrawn="1"/>
        </p:nvPicPr>
        <p:blipFill>
          <a:blip r:embed="rId4" cstate="print">
            <a:clrChange>
              <a:clrFrom>
                <a:srgbClr val="FFFFFF"/>
              </a:clrFrom>
              <a:clrTo>
                <a:srgbClr val="FFFFFF">
                  <a:alpha val="0"/>
                </a:srgbClr>
              </a:clrTo>
            </a:clrChange>
          </a:blip>
          <a:srcRect/>
          <a:stretch>
            <a:fillRect/>
          </a:stretch>
        </p:blipFill>
        <p:spPr bwMode="auto">
          <a:xfrm>
            <a:off x="0" y="0"/>
            <a:ext cx="5562923" cy="7056022"/>
          </a:xfrm>
          <a:prstGeom prst="rect">
            <a:avLst/>
          </a:prstGeom>
          <a:noFill/>
        </p:spPr>
      </p:pic>
    </p:spTree>
  </p:cSld>
  <p:clrMap bg1="lt1" tx1="dk1" bg2="lt2" tx2="dk2" accent1="accent1" accent2="accent2" accent3="accent3" accent4="accent4" accent5="accent5" accent6="accent6" hlink="hlink" folHlink="folHlink"/>
  <p:sldLayoutIdLst>
    <p:sldLayoutId id="2147483687" r:id="rId1"/>
  </p:sldLayoutIdLst>
  <p:hf hdr="0" ftr="0" dt="0"/>
  <p:txStyles>
    <p:titleStyle>
      <a:lvl1pPr algn="l" rtl="0" eaLnBrk="1" latinLnBrk="0" hangingPunct="1">
        <a:spcBef>
          <a:spcPct val="0"/>
        </a:spcBef>
        <a:buNone/>
        <a:defRPr kumimoji="0" sz="13700" b="0" kern="1200" cap="small" baseline="0">
          <a:solidFill>
            <a:schemeClr val="tx2"/>
          </a:solidFill>
          <a:latin typeface="+mj-lt"/>
          <a:ea typeface="+mj-ea"/>
          <a:cs typeface="+mj-cs"/>
        </a:defRPr>
      </a:lvl1pPr>
    </p:titleStyle>
    <p:bodyStyle>
      <a:lvl1pPr marL="1252929" indent="-1252929" algn="l" rtl="0" eaLnBrk="1" latinLnBrk="0" hangingPunct="1">
        <a:spcBef>
          <a:spcPts val="2740"/>
        </a:spcBef>
        <a:buClr>
          <a:schemeClr val="accent1"/>
        </a:buClr>
        <a:buSzPct val="70000"/>
        <a:buFont typeface="Wingdings"/>
        <a:buChar char=""/>
        <a:defRPr kumimoji="0" sz="11000" kern="1200">
          <a:solidFill>
            <a:schemeClr val="tx1"/>
          </a:solidFill>
          <a:latin typeface="+mn-lt"/>
          <a:ea typeface="+mn-ea"/>
          <a:cs typeface="+mn-cs"/>
        </a:defRPr>
      </a:lvl1pPr>
      <a:lvl2pPr marL="2923501" indent="-1252929" algn="l" rtl="0" eaLnBrk="1" latinLnBrk="0" hangingPunct="1">
        <a:spcBef>
          <a:spcPct val="20000"/>
        </a:spcBef>
        <a:buClr>
          <a:schemeClr val="accent1"/>
        </a:buClr>
        <a:buSzPct val="80000"/>
        <a:buFont typeface="Wingdings 2"/>
        <a:buChar char=""/>
        <a:defRPr kumimoji="0" sz="9600" kern="1200">
          <a:solidFill>
            <a:schemeClr val="tx1"/>
          </a:solidFill>
          <a:latin typeface="+mn-lt"/>
          <a:ea typeface="+mn-ea"/>
          <a:cs typeface="+mn-cs"/>
        </a:defRPr>
      </a:lvl2pPr>
      <a:lvl3pPr marL="4176431" indent="-835286" algn="l" rtl="0" eaLnBrk="1" latinLnBrk="0" hangingPunct="1">
        <a:spcBef>
          <a:spcPct val="20000"/>
        </a:spcBef>
        <a:buClr>
          <a:schemeClr val="accent1">
            <a:shade val="75000"/>
          </a:schemeClr>
        </a:buClr>
        <a:buSzPct val="60000"/>
        <a:buFont typeface="Wingdings"/>
        <a:buChar char=""/>
        <a:defRPr kumimoji="0" sz="8200" kern="1200">
          <a:solidFill>
            <a:schemeClr val="tx1"/>
          </a:solidFill>
          <a:latin typeface="+mn-lt"/>
          <a:ea typeface="+mn-ea"/>
          <a:cs typeface="+mn-cs"/>
        </a:defRPr>
      </a:lvl3pPr>
      <a:lvl4pPr marL="5429360" indent="-835286" algn="l" rtl="0" eaLnBrk="1" latinLnBrk="0" hangingPunct="1">
        <a:spcBef>
          <a:spcPct val="20000"/>
        </a:spcBef>
        <a:buClr>
          <a:schemeClr val="accent1">
            <a:tint val="60000"/>
          </a:schemeClr>
        </a:buClr>
        <a:buSzPct val="60000"/>
        <a:buFont typeface="Wingdings"/>
        <a:buChar char=""/>
        <a:defRPr kumimoji="0" sz="8200" kern="1200">
          <a:solidFill>
            <a:schemeClr val="tx1"/>
          </a:solidFill>
          <a:latin typeface="+mn-lt"/>
          <a:ea typeface="+mn-ea"/>
          <a:cs typeface="+mn-cs"/>
        </a:defRPr>
      </a:lvl4pPr>
      <a:lvl5pPr marL="6682289" indent="-835286" algn="l" rtl="0" eaLnBrk="1" latinLnBrk="0" hangingPunct="1">
        <a:spcBef>
          <a:spcPct val="20000"/>
        </a:spcBef>
        <a:buClr>
          <a:schemeClr val="accent2">
            <a:tint val="60000"/>
          </a:schemeClr>
        </a:buClr>
        <a:buSzPct val="68000"/>
        <a:buFont typeface="Wingdings 2"/>
        <a:buChar char=""/>
        <a:defRPr kumimoji="0" sz="7300" kern="1200">
          <a:solidFill>
            <a:schemeClr val="tx1"/>
          </a:solidFill>
          <a:latin typeface="+mn-lt"/>
          <a:ea typeface="+mn-ea"/>
          <a:cs typeface="+mn-cs"/>
        </a:defRPr>
      </a:lvl5pPr>
      <a:lvl6pPr marL="7935218" indent="-835286" algn="l" rtl="0" eaLnBrk="1" latinLnBrk="0" hangingPunct="1">
        <a:spcBef>
          <a:spcPct val="20000"/>
        </a:spcBef>
        <a:buClr>
          <a:schemeClr val="accent1"/>
        </a:buClr>
        <a:buChar char="•"/>
        <a:defRPr kumimoji="0" sz="7300" kern="1200">
          <a:solidFill>
            <a:schemeClr val="tx2"/>
          </a:solidFill>
          <a:latin typeface="+mn-lt"/>
          <a:ea typeface="+mn-ea"/>
          <a:cs typeface="+mn-cs"/>
        </a:defRPr>
      </a:lvl6pPr>
      <a:lvl7pPr marL="9188147" indent="-835286" algn="l" rtl="0" eaLnBrk="1" latinLnBrk="0" hangingPunct="1">
        <a:spcBef>
          <a:spcPct val="20000"/>
        </a:spcBef>
        <a:buClr>
          <a:schemeClr val="accent1">
            <a:tint val="60000"/>
          </a:schemeClr>
        </a:buClr>
        <a:buSzPct val="60000"/>
        <a:buFont typeface="Wingdings"/>
        <a:buChar char=""/>
        <a:defRPr kumimoji="0" sz="6400" kern="1200" baseline="0">
          <a:solidFill>
            <a:schemeClr val="tx2"/>
          </a:solidFill>
          <a:latin typeface="+mn-lt"/>
          <a:ea typeface="+mn-ea"/>
          <a:cs typeface="+mn-cs"/>
        </a:defRPr>
      </a:lvl7pPr>
      <a:lvl8pPr marL="10441076" indent="-835286" algn="l" rtl="0" eaLnBrk="1" latinLnBrk="0" hangingPunct="1">
        <a:spcBef>
          <a:spcPct val="20000"/>
        </a:spcBef>
        <a:buClr>
          <a:schemeClr val="accent2"/>
        </a:buClr>
        <a:buChar char="•"/>
        <a:defRPr kumimoji="0" sz="6400" kern="1200" cap="small" baseline="0">
          <a:solidFill>
            <a:schemeClr val="tx2"/>
          </a:solidFill>
          <a:latin typeface="+mn-lt"/>
          <a:ea typeface="+mn-ea"/>
          <a:cs typeface="+mn-cs"/>
        </a:defRPr>
      </a:lvl8pPr>
      <a:lvl9pPr marL="11694006" indent="-835286" algn="l" rtl="0" eaLnBrk="1" latinLnBrk="0" hangingPunct="1">
        <a:spcBef>
          <a:spcPct val="20000"/>
        </a:spcBef>
        <a:buClr>
          <a:schemeClr val="accent1">
            <a:shade val="75000"/>
          </a:schemeClr>
        </a:buClr>
        <a:buChar char="•"/>
        <a:defRPr kumimoji="0" sz="6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2088215" algn="l" rtl="0" eaLnBrk="1" latinLnBrk="0" hangingPunct="1">
        <a:defRPr kumimoji="0" kern="1200">
          <a:solidFill>
            <a:schemeClr val="tx1"/>
          </a:solidFill>
          <a:latin typeface="+mn-lt"/>
          <a:ea typeface="+mn-ea"/>
          <a:cs typeface="+mn-cs"/>
        </a:defRPr>
      </a:lvl2pPr>
      <a:lvl3pPr marL="4176431" algn="l" rtl="0" eaLnBrk="1" latinLnBrk="0" hangingPunct="1">
        <a:defRPr kumimoji="0" kern="1200">
          <a:solidFill>
            <a:schemeClr val="tx1"/>
          </a:solidFill>
          <a:latin typeface="+mn-lt"/>
          <a:ea typeface="+mn-ea"/>
          <a:cs typeface="+mn-cs"/>
        </a:defRPr>
      </a:lvl3pPr>
      <a:lvl4pPr marL="6264646" algn="l" rtl="0" eaLnBrk="1" latinLnBrk="0" hangingPunct="1">
        <a:defRPr kumimoji="0" kern="1200">
          <a:solidFill>
            <a:schemeClr val="tx1"/>
          </a:solidFill>
          <a:latin typeface="+mn-lt"/>
          <a:ea typeface="+mn-ea"/>
          <a:cs typeface="+mn-cs"/>
        </a:defRPr>
      </a:lvl4pPr>
      <a:lvl5pPr marL="8352861" algn="l" rtl="0" eaLnBrk="1" latinLnBrk="0" hangingPunct="1">
        <a:defRPr kumimoji="0" kern="1200">
          <a:solidFill>
            <a:schemeClr val="tx1"/>
          </a:solidFill>
          <a:latin typeface="+mn-lt"/>
          <a:ea typeface="+mn-ea"/>
          <a:cs typeface="+mn-cs"/>
        </a:defRPr>
      </a:lvl5pPr>
      <a:lvl6pPr marL="10441076" algn="l" rtl="0" eaLnBrk="1" latinLnBrk="0" hangingPunct="1">
        <a:defRPr kumimoji="0" kern="1200">
          <a:solidFill>
            <a:schemeClr val="tx1"/>
          </a:solidFill>
          <a:latin typeface="+mn-lt"/>
          <a:ea typeface="+mn-ea"/>
          <a:cs typeface="+mn-cs"/>
        </a:defRPr>
      </a:lvl6pPr>
      <a:lvl7pPr marL="12529292" algn="l" rtl="0" eaLnBrk="1" latinLnBrk="0" hangingPunct="1">
        <a:defRPr kumimoji="0" kern="1200">
          <a:solidFill>
            <a:schemeClr val="tx1"/>
          </a:solidFill>
          <a:latin typeface="+mn-lt"/>
          <a:ea typeface="+mn-ea"/>
          <a:cs typeface="+mn-cs"/>
        </a:defRPr>
      </a:lvl7pPr>
      <a:lvl8pPr marL="14617507" algn="l" rtl="0" eaLnBrk="1" latinLnBrk="0" hangingPunct="1">
        <a:defRPr kumimoji="0" kern="1200">
          <a:solidFill>
            <a:schemeClr val="tx1"/>
          </a:solidFill>
          <a:latin typeface="+mn-lt"/>
          <a:ea typeface="+mn-ea"/>
          <a:cs typeface="+mn-cs"/>
        </a:defRPr>
      </a:lvl8pPr>
      <a:lvl9pPr marL="1670572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rot="2731058">
            <a:off x="-2394973" y="-3062349"/>
            <a:ext cx="8138928" cy="1063225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bg1"/>
              </a:solidFill>
            </a:endParaRPr>
          </a:p>
        </p:txBody>
      </p:sp>
      <p:sp>
        <p:nvSpPr>
          <p:cNvPr id="16" name="Rectangle à coins arrondis 15"/>
          <p:cNvSpPr/>
          <p:nvPr/>
        </p:nvSpPr>
        <p:spPr>
          <a:xfrm>
            <a:off x="808496" y="14483981"/>
            <a:ext cx="27795088" cy="17065896"/>
          </a:xfrm>
          <a:prstGeom prst="roundRect">
            <a:avLst>
              <a:gd name="adj" fmla="val 4241"/>
            </a:avLst>
          </a:prstGeom>
          <a:ln w="127000"/>
        </p:spPr>
        <p:style>
          <a:lnRef idx="2">
            <a:schemeClr val="accent1"/>
          </a:lnRef>
          <a:fillRef idx="1">
            <a:schemeClr val="lt1"/>
          </a:fillRef>
          <a:effectRef idx="0">
            <a:schemeClr val="accent1"/>
          </a:effectRef>
          <a:fontRef idx="minor">
            <a:schemeClr val="dk1"/>
          </a:fontRef>
        </p:style>
        <p:txBody>
          <a:bodyPr numCol="2" rtlCol="0" anchor="t" anchorCtr="0"/>
          <a:lstStyle/>
          <a:p>
            <a:pPr algn="ctr"/>
            <a:endParaRPr lang="en-US" sz="4800" b="1" dirty="0" smtClean="0">
              <a:solidFill>
                <a:srgbClr val="520063"/>
              </a:solidFill>
              <a:latin typeface="Arial Narrow" pitchFamily="34" charset="0"/>
              <a:cs typeface="Arial" pitchFamily="34" charset="0"/>
            </a:endParaRPr>
          </a:p>
          <a:p>
            <a:pPr algn="just"/>
            <a:endParaRPr lang="fr-FR" sz="4000" dirty="0" smtClean="0">
              <a:solidFill>
                <a:schemeClr val="tx1"/>
              </a:solidFill>
              <a:latin typeface="Calibri" pitchFamily="34" charset="0"/>
              <a:cs typeface="Calibri" pitchFamily="34" charset="0"/>
            </a:endParaRPr>
          </a:p>
          <a:p>
            <a:pPr algn="just"/>
            <a:r>
              <a:rPr lang="fr-FR" sz="4000" dirty="0" smtClean="0">
                <a:solidFill>
                  <a:schemeClr val="tx1"/>
                </a:solidFill>
                <a:latin typeface="Calibri" pitchFamily="34" charset="0"/>
                <a:cs typeface="Calibri" pitchFamily="34" charset="0"/>
              </a:rPr>
              <a:t>Votre </a:t>
            </a:r>
            <a:r>
              <a:rPr lang="fr-FR" sz="4000" dirty="0">
                <a:solidFill>
                  <a:schemeClr val="tx1"/>
                </a:solidFill>
                <a:latin typeface="Calibri" pitchFamily="34" charset="0"/>
                <a:cs typeface="Calibri" pitchFamily="34" charset="0"/>
              </a:rPr>
              <a:t>texte ici Votre texte ici Votre texte ici Votre texte ici Votre texte ici Votre texte ici Votre texte ici Votre texte </a:t>
            </a:r>
            <a:r>
              <a:rPr lang="fr-FR" sz="4000" dirty="0" smtClean="0">
                <a:solidFill>
                  <a:schemeClr val="tx1"/>
                </a:solidFill>
                <a:latin typeface="Calibri" pitchFamily="34" charset="0"/>
                <a:cs typeface="Calibri" pitchFamily="34" charset="0"/>
              </a:rPr>
              <a:t>ici </a:t>
            </a:r>
            <a:r>
              <a:rPr lang="fr-FR" sz="4000" dirty="0">
                <a:solidFill>
                  <a:schemeClr val="tx1"/>
                </a:solidFill>
                <a:latin typeface="Calibri" pitchFamily="34" charset="0"/>
                <a:cs typeface="Calibri" pitchFamily="34" charset="0"/>
              </a:rPr>
              <a:t>Votre texte ici Votre texte ici Votre texte ici Votre texte ici Votre texte ici Votre texte ici Votre texte ici Votre texte ici </a:t>
            </a:r>
          </a:p>
          <a:p>
            <a:pPr algn="just"/>
            <a:r>
              <a:rPr lang="fr-FR" sz="4000" dirty="0">
                <a:solidFill>
                  <a:schemeClr val="tx1"/>
                </a:solidFill>
                <a:latin typeface="Calibri" pitchFamily="34" charset="0"/>
                <a:cs typeface="Calibri" pitchFamily="34" charset="0"/>
              </a:rPr>
              <a:t>Votre texte ici Votre texte ici Votre texte ici Votre texte ici Votre texte ici Votre texte ici Votre texte ici Votre texte ici </a:t>
            </a:r>
          </a:p>
          <a:p>
            <a:pPr algn="just"/>
            <a:r>
              <a:rPr lang="fr-FR" sz="4000" dirty="0">
                <a:solidFill>
                  <a:schemeClr val="tx1"/>
                </a:solidFill>
                <a:latin typeface="Calibri" pitchFamily="34" charset="0"/>
                <a:cs typeface="Calibri" pitchFamily="34" charset="0"/>
              </a:rPr>
              <a:t>Votre texte ici Votre texte ici Votre texte ici Votre texte ici Votre texte ici Votre texte ici Votre texte ici Votre texte ici </a:t>
            </a:r>
          </a:p>
          <a:p>
            <a:pPr algn="just"/>
            <a:r>
              <a:rPr lang="fr-FR" sz="4000" dirty="0">
                <a:solidFill>
                  <a:schemeClr val="tx1"/>
                </a:solidFill>
                <a:latin typeface="Calibri" pitchFamily="34" charset="0"/>
                <a:cs typeface="Calibri" pitchFamily="34" charset="0"/>
              </a:rPr>
              <a:t>Votre texte ici Votre texte ici Votre texte ici Votre texte ici Votre texte ici Votre texte ici Votre texte ici Votre texte ici </a:t>
            </a:r>
          </a:p>
          <a:p>
            <a:pPr algn="just"/>
            <a:r>
              <a:rPr lang="fr-FR" sz="4000" dirty="0">
                <a:solidFill>
                  <a:schemeClr val="tx1"/>
                </a:solidFill>
                <a:latin typeface="Calibri" pitchFamily="34" charset="0"/>
                <a:cs typeface="Calibri" pitchFamily="34" charset="0"/>
              </a:rPr>
              <a:t>Votre texte ici Votre texte ici Votre texte ici Votre texte ici Votre texte ici Votre texte ici Votre texte ici Votre texte ici </a:t>
            </a:r>
          </a:p>
          <a:p>
            <a:pPr algn="just"/>
            <a:r>
              <a:rPr lang="fr-FR" sz="4000" dirty="0">
                <a:solidFill>
                  <a:schemeClr val="tx1"/>
                </a:solidFill>
                <a:latin typeface="Calibri" pitchFamily="34" charset="0"/>
                <a:cs typeface="Calibri" pitchFamily="34" charset="0"/>
              </a:rPr>
              <a:t>Votre texte ici Votre texte ici Votre texte ici Votre texte ici Votre texte ici Votre texte ici Votre texte ici </a:t>
            </a:r>
            <a:endParaRPr lang="fr-FR" sz="4000" dirty="0" smtClean="0">
              <a:solidFill>
                <a:schemeClr val="tx1"/>
              </a:solidFill>
              <a:latin typeface="Calibri" pitchFamily="34" charset="0"/>
              <a:cs typeface="Calibri" pitchFamily="34" charset="0"/>
            </a:endParaRPr>
          </a:p>
          <a:p>
            <a:pPr algn="just"/>
            <a:r>
              <a:rPr lang="fr-FR" sz="4000" dirty="0" smtClean="0">
                <a:solidFill>
                  <a:schemeClr val="tx1"/>
                </a:solidFill>
                <a:latin typeface="Calibri" pitchFamily="34" charset="0"/>
                <a:cs typeface="Calibri" pitchFamily="34" charset="0"/>
              </a:rPr>
              <a:t>Votre texte ici Votre texte ici Votre texte ici Votre texte ici Votre texte ici Votre texte ici Votre texte ici Votre texte ici </a:t>
            </a:r>
          </a:p>
          <a:p>
            <a:pPr algn="just"/>
            <a:r>
              <a:rPr lang="fr-FR" sz="4000" dirty="0" smtClean="0">
                <a:solidFill>
                  <a:schemeClr val="tx1"/>
                </a:solidFill>
                <a:latin typeface="Calibri" pitchFamily="34" charset="0"/>
                <a:cs typeface="Calibri" pitchFamily="34" charset="0"/>
              </a:rPr>
              <a:t>Votre texte ici Votre texte ici Votre texte ici Votre texte ici Votre texte ici Votre texte ici Votre texte ici Votre texte ici </a:t>
            </a:r>
          </a:p>
          <a:p>
            <a:pPr algn="just"/>
            <a:r>
              <a:rPr lang="fr-FR" sz="4000" dirty="0" smtClean="0">
                <a:solidFill>
                  <a:schemeClr val="tx1"/>
                </a:solidFill>
                <a:latin typeface="Calibri" pitchFamily="34" charset="0"/>
                <a:cs typeface="Calibri" pitchFamily="34" charset="0"/>
              </a:rPr>
              <a:t>Votre texte ici Votre texte ici Votre texte ici Votre texte ici Votre texte ici Votre texte ici Votre texte ici Votre texte ici </a:t>
            </a:r>
          </a:p>
          <a:p>
            <a:pPr algn="just"/>
            <a:r>
              <a:rPr lang="fr-FR" sz="4000" dirty="0" smtClean="0">
                <a:solidFill>
                  <a:schemeClr val="tx1"/>
                </a:solidFill>
                <a:latin typeface="Calibri" pitchFamily="34" charset="0"/>
                <a:cs typeface="Calibri" pitchFamily="34" charset="0"/>
              </a:rPr>
              <a:t>Votre texte ici Votre texte ici Votre texte ici Votre texte ici Votre texte ici Votre texte ici Votre texte ici Votre texte ici </a:t>
            </a:r>
          </a:p>
          <a:p>
            <a:pPr algn="just"/>
            <a:r>
              <a:rPr lang="fr-FR" sz="4000" dirty="0" smtClean="0">
                <a:solidFill>
                  <a:schemeClr val="tx1"/>
                </a:solidFill>
                <a:latin typeface="Calibri" pitchFamily="34" charset="0"/>
                <a:cs typeface="Calibri" pitchFamily="34" charset="0"/>
              </a:rPr>
              <a:t>Votre texte ici Votre texte ici Votre texte ici Votre texte ici Votre texte ici Votre texte ici Votre texte ici </a:t>
            </a:r>
          </a:p>
          <a:p>
            <a:pPr algn="just"/>
            <a:endParaRPr lang="fr-FR" sz="4000" dirty="0" smtClean="0">
              <a:solidFill>
                <a:schemeClr val="tx1"/>
              </a:solidFill>
              <a:latin typeface="Calibri" pitchFamily="34" charset="0"/>
              <a:cs typeface="Calibri" pitchFamily="34" charset="0"/>
            </a:endParaRPr>
          </a:p>
          <a:p>
            <a:pPr marL="1539875" indent="-96838" algn="just"/>
            <a:endParaRPr lang="fr-FR" sz="4000" dirty="0" smtClean="0">
              <a:solidFill>
                <a:schemeClr val="tx1"/>
              </a:solidFill>
              <a:latin typeface="Calibri" pitchFamily="34" charset="0"/>
              <a:cs typeface="Calibri" pitchFamily="34" charset="0"/>
            </a:endParaRPr>
          </a:p>
          <a:p>
            <a:pPr marL="1539875" indent="-96838" algn="just"/>
            <a:endParaRPr lang="fr-FR" sz="4000" dirty="0" smtClean="0">
              <a:solidFill>
                <a:schemeClr val="tx1"/>
              </a:solidFill>
              <a:latin typeface="Calibri" pitchFamily="34" charset="0"/>
              <a:cs typeface="Calibri" pitchFamily="34" charset="0"/>
            </a:endParaRPr>
          </a:p>
          <a:p>
            <a:pPr marL="1539875" indent="-96838" algn="just"/>
            <a:endParaRPr lang="fr-FR" sz="4000" smtClean="0">
              <a:solidFill>
                <a:schemeClr val="tx1"/>
              </a:solidFill>
              <a:latin typeface="Calibri" pitchFamily="34" charset="0"/>
              <a:cs typeface="Calibri" pitchFamily="34" charset="0"/>
            </a:endParaRPr>
          </a:p>
          <a:p>
            <a:pPr marL="1539875" indent="-96838" algn="just"/>
            <a:r>
              <a:rPr lang="fr-FR" sz="4000" smtClean="0">
                <a:solidFill>
                  <a:schemeClr val="tx1"/>
                </a:solidFill>
                <a:latin typeface="Calibri" pitchFamily="34" charset="0"/>
                <a:cs typeface="Calibri" pitchFamily="34" charset="0"/>
              </a:rPr>
              <a:t>Votre </a:t>
            </a:r>
            <a:r>
              <a:rPr lang="fr-FR" sz="4000" dirty="0">
                <a:solidFill>
                  <a:schemeClr val="tx1"/>
                </a:solidFill>
                <a:latin typeface="Calibri" pitchFamily="34" charset="0"/>
                <a:cs typeface="Calibri" pitchFamily="34" charset="0"/>
              </a:rPr>
              <a:t>texte ici </a:t>
            </a:r>
            <a:r>
              <a:rPr lang="fr-FR" sz="4000" dirty="0" smtClean="0">
                <a:solidFill>
                  <a:schemeClr val="tx1"/>
                </a:solidFill>
                <a:latin typeface="Calibri" pitchFamily="34" charset="0"/>
                <a:cs typeface="Calibri" pitchFamily="34" charset="0"/>
              </a:rPr>
              <a:t> Votre </a:t>
            </a:r>
            <a:r>
              <a:rPr lang="fr-FR" sz="4000" dirty="0">
                <a:solidFill>
                  <a:schemeClr val="tx1"/>
                </a:solidFill>
                <a:latin typeface="Calibri" pitchFamily="34" charset="0"/>
                <a:cs typeface="Calibri" pitchFamily="34" charset="0"/>
              </a:rPr>
              <a:t>texte ici Votre texte ici </a:t>
            </a:r>
            <a:r>
              <a:rPr lang="fr-FR" sz="4000" dirty="0" smtClean="0">
                <a:solidFill>
                  <a:schemeClr val="tx1"/>
                </a:solidFill>
                <a:latin typeface="Calibri" pitchFamily="34" charset="0"/>
                <a:cs typeface="Calibri" pitchFamily="34" charset="0"/>
              </a:rPr>
              <a:t>Votre </a:t>
            </a:r>
            <a:r>
              <a:rPr lang="fr-FR" sz="4000" dirty="0">
                <a:solidFill>
                  <a:schemeClr val="tx1"/>
                </a:solidFill>
                <a:latin typeface="Calibri" pitchFamily="34" charset="0"/>
                <a:cs typeface="Calibri" pitchFamily="34" charset="0"/>
              </a:rPr>
              <a:t>texte ici Votre texte ici Votre texte ici Votre texte ici Votre texte ici Votre texte ici </a:t>
            </a:r>
            <a:r>
              <a:rPr lang="fr-FR" sz="4000" dirty="0" smtClean="0">
                <a:solidFill>
                  <a:schemeClr val="tx1"/>
                </a:solidFill>
                <a:latin typeface="Calibri" pitchFamily="34" charset="0"/>
                <a:cs typeface="Calibri" pitchFamily="34" charset="0"/>
              </a:rPr>
              <a:t>Votre </a:t>
            </a:r>
            <a:r>
              <a:rPr lang="fr-FR" sz="4000" dirty="0">
                <a:solidFill>
                  <a:schemeClr val="tx1"/>
                </a:solidFill>
                <a:latin typeface="Calibri" pitchFamily="34" charset="0"/>
                <a:cs typeface="Calibri" pitchFamily="34" charset="0"/>
              </a:rPr>
              <a:t>texte ici Votre texte ici Votre texte ici Votre texte ici Votre texte ici Votre texte ici Votre texte ici Votre texte ici </a:t>
            </a:r>
            <a:r>
              <a:rPr lang="fr-FR" sz="4000" dirty="0" smtClean="0">
                <a:solidFill>
                  <a:schemeClr val="tx1"/>
                </a:solidFill>
                <a:latin typeface="Calibri" pitchFamily="34" charset="0"/>
                <a:cs typeface="Calibri" pitchFamily="34" charset="0"/>
              </a:rPr>
              <a:t>Votre </a:t>
            </a:r>
            <a:r>
              <a:rPr lang="fr-FR" sz="4000" dirty="0">
                <a:solidFill>
                  <a:schemeClr val="tx1"/>
                </a:solidFill>
                <a:latin typeface="Calibri" pitchFamily="34" charset="0"/>
                <a:cs typeface="Calibri" pitchFamily="34" charset="0"/>
              </a:rPr>
              <a:t>texte ici Votre texte ici Votre texte ici Votre texte ici Votre texte ici Votre texte ici Votre texte ici Votre texte </a:t>
            </a:r>
            <a:r>
              <a:rPr lang="fr-FR" sz="4000">
                <a:solidFill>
                  <a:schemeClr val="tx1"/>
                </a:solidFill>
                <a:latin typeface="Calibri" pitchFamily="34" charset="0"/>
                <a:cs typeface="Calibri" pitchFamily="34" charset="0"/>
              </a:rPr>
              <a:t>ici </a:t>
            </a:r>
            <a:r>
              <a:rPr lang="fr-FR" sz="4000" smtClean="0">
                <a:solidFill>
                  <a:schemeClr val="tx1"/>
                </a:solidFill>
                <a:latin typeface="Calibri" pitchFamily="34" charset="0"/>
                <a:cs typeface="Calibri" pitchFamily="34" charset="0"/>
              </a:rPr>
              <a:t>Votre </a:t>
            </a:r>
            <a:r>
              <a:rPr lang="fr-FR" sz="4000" dirty="0" smtClean="0">
                <a:solidFill>
                  <a:schemeClr val="tx1"/>
                </a:solidFill>
                <a:latin typeface="Calibri" pitchFamily="34" charset="0"/>
                <a:cs typeface="Calibri" pitchFamily="34" charset="0"/>
              </a:rPr>
              <a:t>texte ici  Votre texte ici Votre texte ici Votre texte ici Votre texte ici Votre texte ici Votre texte ici Votre texte ici Votre texte ici Votre texte ici Votre texte ici Votre texte ici Votre texte ici Votre texte ici Votre texte ici Votre texte ici Votre texte ici Votre texte ici Votre texte ici Votre texte ici Votre texte ici Votre texte ici Votre texte ici Votre texte ici Votre texte </a:t>
            </a:r>
            <a:r>
              <a:rPr lang="fr-FR" sz="4000" smtClean="0">
                <a:solidFill>
                  <a:schemeClr val="tx1"/>
                </a:solidFill>
                <a:latin typeface="Calibri" pitchFamily="34" charset="0"/>
                <a:cs typeface="Calibri" pitchFamily="34" charset="0"/>
              </a:rPr>
              <a:t>ici </a:t>
            </a:r>
            <a:r>
              <a:rPr lang="fr-FR" sz="4000" smtClean="0">
                <a:solidFill>
                  <a:schemeClr val="tx1"/>
                </a:solidFill>
                <a:latin typeface="Calibri" pitchFamily="34" charset="0"/>
                <a:cs typeface="Calibri" pitchFamily="34" charset="0"/>
              </a:rPr>
              <a:t>Votre </a:t>
            </a:r>
            <a:r>
              <a:rPr lang="fr-FR" sz="4000" dirty="0" smtClean="0">
                <a:solidFill>
                  <a:schemeClr val="tx1"/>
                </a:solidFill>
                <a:latin typeface="Calibri" pitchFamily="34" charset="0"/>
                <a:cs typeface="Calibri" pitchFamily="34" charset="0"/>
              </a:rPr>
              <a:t>texte ici  Votre texte ici Votre texte ici Votre texte ici Votre texte ici Votre texte ici Votre texte ici Votre texte ici Votre texte ici Votre texte ici Votre texte ici Votre texte ici Votre texte ici Votre texte ici Votre texte ici Votre texte ici Votre texte ici Votre texte ici Votre texte ici Votre texte ici Votre texte ici Votre texte ici Votre texte ici Votre texte ici Votre texte </a:t>
            </a:r>
            <a:r>
              <a:rPr lang="fr-FR" sz="4000" smtClean="0">
                <a:solidFill>
                  <a:schemeClr val="tx1"/>
                </a:solidFill>
                <a:latin typeface="Calibri" pitchFamily="34" charset="0"/>
                <a:cs typeface="Calibri" pitchFamily="34" charset="0"/>
              </a:rPr>
              <a:t>ici </a:t>
            </a:r>
            <a:r>
              <a:rPr lang="fr-FR" sz="4000" smtClean="0">
                <a:solidFill>
                  <a:schemeClr val="tx1"/>
                </a:solidFill>
                <a:latin typeface="Calibri" pitchFamily="34" charset="0"/>
                <a:cs typeface="Calibri" pitchFamily="34" charset="0"/>
              </a:rPr>
              <a:t>Votre texte ici  Votre texte ici Votre texte ici Votre texte ici Votre texte ici Votre texte ici Votre texte ici Votre texte ici Votre texte ici Votre texte ici Votre texte ici Votre texte ici Votre texte ici Votre texte ici Votre texte ici Votre texte ici Votre texte ici Votre texte ici Votre texte ici Votre texte ici Votre texte ici Votre texte ici Votre texte ici Votre texte ici Votre texte ici </a:t>
            </a:r>
          </a:p>
          <a:p>
            <a:pPr marL="1539875" indent="-96838" algn="just"/>
            <a:endParaRPr lang="fr-FR" sz="4000" dirty="0" smtClean="0">
              <a:solidFill>
                <a:schemeClr val="tx1"/>
              </a:solidFill>
              <a:latin typeface="Calibri" pitchFamily="34" charset="0"/>
              <a:cs typeface="Calibri" pitchFamily="34" charset="0"/>
            </a:endParaRPr>
          </a:p>
          <a:p>
            <a:pPr marL="1539875" indent="-96838" algn="just"/>
            <a:endParaRPr lang="fr-FR" sz="4000" dirty="0">
              <a:solidFill>
                <a:schemeClr val="tx1"/>
              </a:solidFill>
              <a:latin typeface="Calibri" pitchFamily="34" charset="0"/>
              <a:cs typeface="Calibri" pitchFamily="34" charset="0"/>
            </a:endParaRPr>
          </a:p>
          <a:p>
            <a:pPr algn="just"/>
            <a:endParaRPr lang="fr-FR" sz="4000" dirty="0">
              <a:solidFill>
                <a:schemeClr val="tx1"/>
              </a:solidFill>
              <a:latin typeface="Calibri" pitchFamily="34" charset="0"/>
              <a:cs typeface="Calibri" pitchFamily="34" charset="0"/>
            </a:endParaRPr>
          </a:p>
          <a:p>
            <a:endParaRPr lang="en-US" sz="4000" b="1" dirty="0" smtClean="0">
              <a:solidFill>
                <a:schemeClr val="accent1"/>
              </a:solidFill>
              <a:latin typeface="Palatino Linotype" panose="02040502050505030304" pitchFamily="18" charset="0"/>
              <a:cs typeface="Calibri" pitchFamily="34" charset="0"/>
            </a:endParaRPr>
          </a:p>
        </p:txBody>
      </p:sp>
      <p:sp>
        <p:nvSpPr>
          <p:cNvPr id="14" name="Rectangle à coins arrondis 13"/>
          <p:cNvSpPr/>
          <p:nvPr/>
        </p:nvSpPr>
        <p:spPr>
          <a:xfrm>
            <a:off x="14131875" y="7002662"/>
            <a:ext cx="14473608" cy="2894836"/>
          </a:xfrm>
          <a:prstGeom prst="roundRect">
            <a:avLst/>
          </a:prstGeom>
          <a:ln w="127000"/>
        </p:spPr>
        <p:style>
          <a:lnRef idx="2">
            <a:schemeClr val="accent1"/>
          </a:lnRef>
          <a:fillRef idx="1">
            <a:schemeClr val="lt1"/>
          </a:fillRef>
          <a:effectRef idx="0">
            <a:schemeClr val="accent1"/>
          </a:effectRef>
          <a:fontRef idx="minor">
            <a:schemeClr val="dk1"/>
          </a:fontRef>
        </p:style>
        <p:txBody>
          <a:bodyPr rtlCol="0" anchor="t" anchorCtr="0"/>
          <a:lstStyle/>
          <a:p>
            <a:r>
              <a:rPr lang="en-US" sz="4400" b="1" dirty="0" smtClean="0">
                <a:solidFill>
                  <a:schemeClr val="accent1"/>
                </a:solidFill>
                <a:latin typeface="Berlin Sans FB" panose="020E0602020502020306" pitchFamily="34" charset="0"/>
                <a:cs typeface="Calibri" pitchFamily="34" charset="0"/>
              </a:rPr>
              <a:t>objective</a:t>
            </a:r>
            <a:endParaRPr lang="en-US" sz="4400" b="1" dirty="0">
              <a:solidFill>
                <a:schemeClr val="accent1"/>
              </a:solidFill>
              <a:latin typeface="Berlin Sans FB" panose="020E0602020502020306" pitchFamily="34" charset="0"/>
              <a:cs typeface="Calibri" pitchFamily="34" charset="0"/>
            </a:endParaRPr>
          </a:p>
          <a:p>
            <a:pPr algn="just"/>
            <a:r>
              <a:rPr lang="en-US" sz="4400" b="1" dirty="0" smtClean="0">
                <a:solidFill>
                  <a:schemeClr val="accent1"/>
                </a:solidFill>
                <a:latin typeface="Palatino Linotype" panose="02040502050505030304" pitchFamily="18" charset="0"/>
                <a:cs typeface="Calibri" pitchFamily="34" charset="0"/>
              </a:rPr>
              <a:t> </a:t>
            </a:r>
            <a:r>
              <a:rPr lang="en-US" sz="4000" dirty="0" err="1">
                <a:solidFill>
                  <a:schemeClr val="tx1"/>
                </a:solidFill>
                <a:latin typeface="Calibri" pitchFamily="34" charset="0"/>
                <a:cs typeface="Calibri" pitchFamily="34" charset="0"/>
              </a:rPr>
              <a:t>Votre</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texte</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ici</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Votre</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texte</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ici</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Votre</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texte</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ici</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Votre</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texte</a:t>
            </a:r>
            <a:r>
              <a:rPr lang="en-US" sz="4000" dirty="0">
                <a:solidFill>
                  <a:schemeClr val="tx1"/>
                </a:solidFill>
                <a:latin typeface="Calibri" pitchFamily="34" charset="0"/>
                <a:cs typeface="Calibri" pitchFamily="34" charset="0"/>
              </a:rPr>
              <a:t> </a:t>
            </a:r>
            <a:r>
              <a:rPr lang="en-US" sz="4000" dirty="0" err="1" smtClean="0">
                <a:solidFill>
                  <a:schemeClr val="tx1"/>
                </a:solidFill>
                <a:latin typeface="Calibri" pitchFamily="34" charset="0"/>
                <a:cs typeface="Calibri" pitchFamily="34" charset="0"/>
              </a:rPr>
              <a:t>ici</a:t>
            </a:r>
            <a:r>
              <a:rPr lang="en-US" sz="4000" dirty="0" smtClean="0">
                <a:solidFill>
                  <a:schemeClr val="tx1"/>
                </a:solidFill>
                <a:latin typeface="Calibri" pitchFamily="34" charset="0"/>
                <a:cs typeface="Calibri" pitchFamily="34" charset="0"/>
              </a:rPr>
              <a:t> </a:t>
            </a:r>
            <a:r>
              <a:rPr lang="en-US" sz="4000" dirty="0" err="1" smtClean="0">
                <a:solidFill>
                  <a:schemeClr val="tx1"/>
                </a:solidFill>
                <a:latin typeface="Calibri" pitchFamily="34" charset="0"/>
                <a:cs typeface="Calibri" pitchFamily="34" charset="0"/>
              </a:rPr>
              <a:t>Votre</a:t>
            </a:r>
            <a:r>
              <a:rPr lang="en-US" sz="4000" dirty="0" smtClean="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texte</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ici</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Votre</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texte</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ici</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Votre</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texte</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ici</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Votre</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texte</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ici</a:t>
            </a:r>
            <a:endParaRPr lang="en-US" sz="4000" dirty="0">
              <a:solidFill>
                <a:schemeClr val="tx1"/>
              </a:solidFill>
              <a:latin typeface="Calibri" pitchFamily="34" charset="0"/>
              <a:cs typeface="Calibri" pitchFamily="34" charset="0"/>
            </a:endParaRPr>
          </a:p>
          <a:p>
            <a:pPr algn="just"/>
            <a:endParaRPr lang="en-US" sz="4000" dirty="0">
              <a:solidFill>
                <a:schemeClr val="tx1"/>
              </a:solidFill>
              <a:latin typeface="Calibri" pitchFamily="34" charset="0"/>
              <a:cs typeface="Calibri" pitchFamily="34" charset="0"/>
            </a:endParaRPr>
          </a:p>
        </p:txBody>
      </p:sp>
      <p:sp>
        <p:nvSpPr>
          <p:cNvPr id="13" name="Rectangle à coins arrondis 12"/>
          <p:cNvSpPr/>
          <p:nvPr/>
        </p:nvSpPr>
        <p:spPr>
          <a:xfrm>
            <a:off x="810395" y="7002662"/>
            <a:ext cx="12817424" cy="6984776"/>
          </a:xfrm>
          <a:prstGeom prst="roundRect">
            <a:avLst>
              <a:gd name="adj" fmla="val 8367"/>
            </a:avLst>
          </a:prstGeom>
          <a:ln w="127000"/>
        </p:spPr>
        <p:style>
          <a:lnRef idx="2">
            <a:schemeClr val="accent1"/>
          </a:lnRef>
          <a:fillRef idx="1">
            <a:schemeClr val="lt1"/>
          </a:fillRef>
          <a:effectRef idx="0">
            <a:schemeClr val="accent1"/>
          </a:effectRef>
          <a:fontRef idx="minor">
            <a:schemeClr val="dk1"/>
          </a:fontRef>
        </p:style>
        <p:txBody>
          <a:bodyPr rtlCol="0" anchor="t" anchorCtr="0"/>
          <a:lstStyle/>
          <a:p>
            <a:endParaRPr lang="en-US" sz="4000" b="1" dirty="0" smtClean="0">
              <a:solidFill>
                <a:schemeClr val="accent1"/>
              </a:solidFill>
              <a:latin typeface="Calibri" pitchFamily="34" charset="0"/>
              <a:cs typeface="Calibri" pitchFamily="34" charset="0"/>
            </a:endParaRPr>
          </a:p>
          <a:p>
            <a:pPr algn="just"/>
            <a:r>
              <a:rPr lang="en-US" sz="4000" dirty="0" err="1" smtClean="0">
                <a:solidFill>
                  <a:schemeClr val="tx1"/>
                </a:solidFill>
                <a:latin typeface="Calibri" pitchFamily="34" charset="0"/>
                <a:cs typeface="Calibri" pitchFamily="34" charset="0"/>
              </a:rPr>
              <a:t>Votre</a:t>
            </a:r>
            <a:r>
              <a:rPr lang="en-US" sz="4000" dirty="0" smtClean="0">
                <a:solidFill>
                  <a:schemeClr val="tx1"/>
                </a:solidFill>
                <a:latin typeface="Calibri" pitchFamily="34" charset="0"/>
                <a:cs typeface="Calibri" pitchFamily="34" charset="0"/>
              </a:rPr>
              <a:t> </a:t>
            </a:r>
            <a:r>
              <a:rPr lang="en-US" sz="4000" dirty="0" err="1" smtClean="0">
                <a:solidFill>
                  <a:schemeClr val="tx1"/>
                </a:solidFill>
                <a:latin typeface="Calibri" pitchFamily="34" charset="0"/>
                <a:cs typeface="Calibri" pitchFamily="34" charset="0"/>
              </a:rPr>
              <a:t>texte</a:t>
            </a:r>
            <a:r>
              <a:rPr lang="en-US" sz="4000" dirty="0" smtClean="0">
                <a:solidFill>
                  <a:schemeClr val="tx1"/>
                </a:solidFill>
                <a:latin typeface="Calibri" pitchFamily="34" charset="0"/>
                <a:cs typeface="Calibri" pitchFamily="34" charset="0"/>
              </a:rPr>
              <a:t> </a:t>
            </a:r>
            <a:r>
              <a:rPr lang="en-US" sz="4000" dirty="0" err="1" smtClean="0">
                <a:solidFill>
                  <a:schemeClr val="tx1"/>
                </a:solidFill>
                <a:latin typeface="Calibri" pitchFamily="34" charset="0"/>
                <a:cs typeface="Calibri" pitchFamily="34" charset="0"/>
              </a:rPr>
              <a:t>ici</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Votre</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texte</a:t>
            </a:r>
            <a:r>
              <a:rPr lang="en-US" sz="4000" dirty="0">
                <a:solidFill>
                  <a:schemeClr val="tx1"/>
                </a:solidFill>
                <a:latin typeface="Calibri" pitchFamily="34" charset="0"/>
                <a:cs typeface="Calibri" pitchFamily="34" charset="0"/>
              </a:rPr>
              <a:t> </a:t>
            </a:r>
            <a:r>
              <a:rPr lang="en-US" sz="4000" dirty="0" err="1" smtClean="0">
                <a:solidFill>
                  <a:schemeClr val="tx1"/>
                </a:solidFill>
                <a:latin typeface="Calibri" pitchFamily="34" charset="0"/>
                <a:cs typeface="Calibri" pitchFamily="34" charset="0"/>
              </a:rPr>
              <a:t>ici</a:t>
            </a:r>
            <a:r>
              <a:rPr lang="en-US" sz="4000" dirty="0" smtClean="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Votre</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texte</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ici</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Votre</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texte</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ici</a:t>
            </a:r>
            <a:endParaRPr lang="en-US" sz="4000" dirty="0">
              <a:solidFill>
                <a:schemeClr val="tx1"/>
              </a:solidFill>
              <a:latin typeface="Calibri" pitchFamily="34" charset="0"/>
              <a:cs typeface="Calibri" pitchFamily="34" charset="0"/>
            </a:endParaRPr>
          </a:p>
          <a:p>
            <a:pPr algn="just"/>
            <a:r>
              <a:rPr lang="en-US" sz="4000" dirty="0" err="1">
                <a:solidFill>
                  <a:schemeClr val="tx1"/>
                </a:solidFill>
                <a:latin typeface="Calibri" pitchFamily="34" charset="0"/>
                <a:cs typeface="Calibri" pitchFamily="34" charset="0"/>
              </a:rPr>
              <a:t>Votre</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texte</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ici</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Votre</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texte</a:t>
            </a:r>
            <a:r>
              <a:rPr lang="en-US" sz="4000" dirty="0">
                <a:solidFill>
                  <a:schemeClr val="tx1"/>
                </a:solidFill>
                <a:latin typeface="Calibri" pitchFamily="34" charset="0"/>
                <a:cs typeface="Calibri" pitchFamily="34" charset="0"/>
              </a:rPr>
              <a:t> </a:t>
            </a:r>
            <a:r>
              <a:rPr lang="en-US" sz="4000" dirty="0" err="1" smtClean="0">
                <a:solidFill>
                  <a:schemeClr val="tx1"/>
                </a:solidFill>
                <a:latin typeface="Calibri" pitchFamily="34" charset="0"/>
                <a:cs typeface="Calibri" pitchFamily="34" charset="0"/>
              </a:rPr>
              <a:t>ici</a:t>
            </a:r>
            <a:r>
              <a:rPr lang="en-US" sz="4000" dirty="0" smtClean="0">
                <a:solidFill>
                  <a:schemeClr val="tx1"/>
                </a:solidFill>
                <a:latin typeface="Calibri" pitchFamily="34" charset="0"/>
                <a:cs typeface="Calibri" pitchFamily="34" charset="0"/>
              </a:rPr>
              <a:t> </a:t>
            </a:r>
            <a:r>
              <a:rPr lang="en-US" sz="4000" dirty="0" err="1" smtClean="0">
                <a:solidFill>
                  <a:schemeClr val="tx1"/>
                </a:solidFill>
                <a:latin typeface="Calibri" pitchFamily="34" charset="0"/>
                <a:cs typeface="Calibri" pitchFamily="34" charset="0"/>
              </a:rPr>
              <a:t>Votre</a:t>
            </a:r>
            <a:r>
              <a:rPr lang="en-US" sz="4000" dirty="0" smtClean="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texte</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ici</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Votre</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texte</a:t>
            </a:r>
            <a:r>
              <a:rPr lang="en-US" sz="4000" dirty="0">
                <a:solidFill>
                  <a:schemeClr val="tx1"/>
                </a:solidFill>
                <a:latin typeface="Calibri" pitchFamily="34" charset="0"/>
                <a:cs typeface="Calibri" pitchFamily="34" charset="0"/>
              </a:rPr>
              <a:t> </a:t>
            </a:r>
            <a:r>
              <a:rPr lang="en-US" sz="4000" dirty="0" err="1">
                <a:solidFill>
                  <a:schemeClr val="tx1"/>
                </a:solidFill>
                <a:latin typeface="Calibri" pitchFamily="34" charset="0"/>
                <a:cs typeface="Calibri" pitchFamily="34" charset="0"/>
              </a:rPr>
              <a:t>ici</a:t>
            </a:r>
            <a:endParaRPr lang="en-US" sz="4000" dirty="0">
              <a:solidFill>
                <a:schemeClr val="tx1"/>
              </a:solidFill>
              <a:latin typeface="Calibri" pitchFamily="34" charset="0"/>
              <a:cs typeface="Calibri" pitchFamily="34" charset="0"/>
            </a:endParaRPr>
          </a:p>
          <a:p>
            <a:pPr algn="just"/>
            <a:endParaRPr lang="en-US" sz="4000" dirty="0" smtClean="0">
              <a:solidFill>
                <a:schemeClr val="tx1"/>
              </a:solidFill>
              <a:latin typeface="Calibri" pitchFamily="34" charset="0"/>
              <a:cs typeface="Calibri" pitchFamily="34" charset="0"/>
            </a:endParaRPr>
          </a:p>
        </p:txBody>
      </p:sp>
      <p:sp>
        <p:nvSpPr>
          <p:cNvPr id="2052" name="Rectangle 4"/>
          <p:cNvSpPr>
            <a:spLocks noChangeArrowheads="1"/>
          </p:cNvSpPr>
          <p:nvPr/>
        </p:nvSpPr>
        <p:spPr bwMode="auto">
          <a:xfrm>
            <a:off x="0" y="-677108"/>
            <a:ext cx="184731" cy="135421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latin typeface="Calibri" pitchFamily="34" charset="0"/>
              <a:cs typeface="Calibri" pitchFamily="34" charset="0"/>
            </a:endParaRPr>
          </a:p>
        </p:txBody>
      </p:sp>
      <p:sp>
        <p:nvSpPr>
          <p:cNvPr id="1032" name="AutoShape 8" descr="https://zcsproxymta01.ifma.fr/service/home/~/human-robot%20co-working.png?auth=co&amp;loc=fr&amp;id=4397&amp;part=2"/>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https://zcsproxymta01.ifma.fr/service/home/~/human-robot%20co-working.png?auth=co&amp;loc=fr&amp;id=4397&amp;part=2"/>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4" name="AutoShape 2" descr="https://mail-attachment.googleusercontent.com/attachment/?ui=2&amp;ik=09a7f7850b&amp;view=att&amp;th=13d58eb531d8acde&amp;attid=0.2&amp;disp=inline&amp;realattid=f_he5gv3zp1&amp;safe=1&amp;zw&amp;saduie=AG9B_P8hbmB7X0DPXQmq9nPUNu1h&amp;sadet=1362996928058&amp;sads=kCyUVO0RjKcZYBpR6VHeKY1nZG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 name="AutoShape 4" descr="https://mail-attachment.googleusercontent.com/attachment/?ui=2&amp;ik=09a7f7850b&amp;view=att&amp;th=13d58eb531d8acde&amp;attid=0.2&amp;disp=inline&amp;realattid=f_he5gv3zp1&amp;safe=1&amp;zw&amp;saduie=AG9B_P8hbmB7X0DPXQmq9nPUNu1h&amp;sadet=1362996928058&amp;sads=kCyUVO0RjKcZYBpR6VHeKY1nZG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 name="Rectangle à coins arrondis 16"/>
          <p:cNvSpPr/>
          <p:nvPr/>
        </p:nvSpPr>
        <p:spPr>
          <a:xfrm>
            <a:off x="738387" y="31845422"/>
            <a:ext cx="14473608" cy="4983068"/>
          </a:xfrm>
          <a:prstGeom prst="roundRect">
            <a:avLst>
              <a:gd name="adj" fmla="val 8495"/>
            </a:avLst>
          </a:prstGeom>
          <a:ln w="127000"/>
        </p:spPr>
        <p:style>
          <a:lnRef idx="2">
            <a:schemeClr val="accent1"/>
          </a:lnRef>
          <a:fillRef idx="1">
            <a:schemeClr val="lt1"/>
          </a:fillRef>
          <a:effectRef idx="0">
            <a:schemeClr val="accent1"/>
          </a:effectRef>
          <a:fontRef idx="minor">
            <a:schemeClr val="dk1"/>
          </a:fontRef>
        </p:style>
        <p:txBody>
          <a:bodyPr rtlCol="0" anchor="t" anchorCtr="0"/>
          <a:lstStyle/>
          <a:p>
            <a:endParaRPr lang="en-US" sz="4000" b="1" dirty="0">
              <a:solidFill>
                <a:schemeClr val="accent1"/>
              </a:solidFill>
              <a:latin typeface="Palatino Linotype" panose="02040502050505030304" pitchFamily="18" charset="0"/>
              <a:cs typeface="Calibri" pitchFamily="34" charset="0"/>
            </a:endParaRPr>
          </a:p>
          <a:p>
            <a:endParaRPr lang="fr-FR" sz="4000" b="1" dirty="0">
              <a:solidFill>
                <a:schemeClr val="accent1"/>
              </a:solidFill>
              <a:latin typeface="Palatino Linotype" panose="02040502050505030304" pitchFamily="18" charset="0"/>
              <a:cs typeface="Calibri" pitchFamily="34" charset="0"/>
            </a:endParaRPr>
          </a:p>
          <a:p>
            <a:endParaRPr lang="fr-FR" sz="4000" b="1" dirty="0">
              <a:solidFill>
                <a:schemeClr val="accent1"/>
              </a:solidFill>
              <a:latin typeface="Palatino Linotype" panose="02040502050505030304" pitchFamily="18" charset="0"/>
              <a:cs typeface="Calibri" pitchFamily="34" charset="0"/>
            </a:endParaRPr>
          </a:p>
        </p:txBody>
      </p:sp>
      <p:sp>
        <p:nvSpPr>
          <p:cNvPr id="3078" name="AutoShape 6" descr="https://zcsproxymta01.ifma.fr/service/home/~/photo.JPG?auth=co&amp;loc=fr&amp;id=4554&amp;part=2"/>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7" name="Rectangle à coins arrondis 26"/>
          <p:cNvSpPr/>
          <p:nvPr/>
        </p:nvSpPr>
        <p:spPr>
          <a:xfrm>
            <a:off x="14131875" y="10171532"/>
            <a:ext cx="14473608" cy="3784099"/>
          </a:xfrm>
          <a:prstGeom prst="roundRect">
            <a:avLst>
              <a:gd name="adj" fmla="val 16373"/>
            </a:avLst>
          </a:prstGeom>
          <a:ln w="127000"/>
        </p:spPr>
        <p:style>
          <a:lnRef idx="2">
            <a:schemeClr val="accent1"/>
          </a:lnRef>
          <a:fillRef idx="1">
            <a:schemeClr val="lt1"/>
          </a:fillRef>
          <a:effectRef idx="0">
            <a:schemeClr val="accent1"/>
          </a:effectRef>
          <a:fontRef idx="minor">
            <a:schemeClr val="dk1"/>
          </a:fontRef>
        </p:style>
        <p:txBody>
          <a:bodyPr rtlCol="0" anchor="t" anchorCtr="0"/>
          <a:lstStyle/>
          <a:p>
            <a:r>
              <a:rPr lang="en-US" sz="4000" b="1" dirty="0" smtClean="0">
                <a:solidFill>
                  <a:schemeClr val="accent1"/>
                </a:solidFill>
                <a:latin typeface="Palatino Linotype" panose="02040502050505030304" pitchFamily="18" charset="0"/>
                <a:cs typeface="Calibri" pitchFamily="34" charset="0"/>
              </a:rPr>
              <a:t> </a:t>
            </a:r>
            <a:r>
              <a:rPr lang="en-US" sz="4400" b="1" dirty="0">
                <a:solidFill>
                  <a:schemeClr val="accent1"/>
                </a:solidFill>
                <a:latin typeface="Berlin Sans FB" panose="020E0602020502020306" pitchFamily="34" charset="0"/>
                <a:cs typeface="Calibri" pitchFamily="34" charset="0"/>
              </a:rPr>
              <a:t>Proposed </a:t>
            </a:r>
            <a:r>
              <a:rPr lang="en-US" sz="4400" b="1" dirty="0" smtClean="0">
                <a:solidFill>
                  <a:schemeClr val="accent1"/>
                </a:solidFill>
                <a:latin typeface="Berlin Sans FB" panose="020E0602020502020306" pitchFamily="34" charset="0"/>
                <a:cs typeface="Calibri" pitchFamily="34" charset="0"/>
              </a:rPr>
              <a:t>approach</a:t>
            </a:r>
          </a:p>
          <a:p>
            <a:pPr algn="just"/>
            <a:r>
              <a:rPr lang="fr-FR" sz="4000" dirty="0">
                <a:solidFill>
                  <a:schemeClr val="tx1"/>
                </a:solidFill>
                <a:latin typeface="Calibri" pitchFamily="34" charset="0"/>
                <a:cs typeface="Calibri" pitchFamily="34" charset="0"/>
              </a:rPr>
              <a:t>Votre texte ici Votre texte ici Votre texte ici Votre texte ici Votre texte ici Votre texte ici Votre texte ici Votre texte ici</a:t>
            </a:r>
          </a:p>
          <a:p>
            <a:endParaRPr lang="en-US" sz="4400" b="1" dirty="0">
              <a:solidFill>
                <a:schemeClr val="accent1"/>
              </a:solidFill>
              <a:latin typeface="Berlin Sans FB" panose="020E0602020502020306" pitchFamily="34" charset="0"/>
              <a:cs typeface="Calibri" pitchFamily="34" charset="0"/>
            </a:endParaRPr>
          </a:p>
        </p:txBody>
      </p:sp>
      <p:sp>
        <p:nvSpPr>
          <p:cNvPr id="79" name="Rectangle à coins arrondis 78"/>
          <p:cNvSpPr/>
          <p:nvPr/>
        </p:nvSpPr>
        <p:spPr>
          <a:xfrm>
            <a:off x="15572035" y="37174014"/>
            <a:ext cx="13033448" cy="5256584"/>
          </a:xfrm>
          <a:prstGeom prst="roundRect">
            <a:avLst>
              <a:gd name="adj" fmla="val 8495"/>
            </a:avLst>
          </a:prstGeom>
          <a:ln w="127000"/>
        </p:spPr>
        <p:style>
          <a:lnRef idx="2">
            <a:schemeClr val="accent1"/>
          </a:lnRef>
          <a:fillRef idx="1">
            <a:schemeClr val="lt1"/>
          </a:fillRef>
          <a:effectRef idx="0">
            <a:schemeClr val="accent1"/>
          </a:effectRef>
          <a:fontRef idx="minor">
            <a:schemeClr val="dk1"/>
          </a:fontRef>
        </p:style>
        <p:txBody>
          <a:bodyPr rtlCol="0" anchor="t" anchorCtr="0"/>
          <a:lstStyle/>
          <a:p>
            <a:endParaRPr lang="en-US" sz="3200" b="1">
              <a:solidFill>
                <a:schemeClr val="accent1"/>
              </a:solidFill>
              <a:latin typeface="Calibri" pitchFamily="34" charset="0"/>
              <a:cs typeface="Calibri" pitchFamily="34" charset="0"/>
            </a:endParaRPr>
          </a:p>
        </p:txBody>
      </p:sp>
      <p:cxnSp>
        <p:nvCxnSpPr>
          <p:cNvPr id="226" name="Connecteur droit 225"/>
          <p:cNvCxnSpPr/>
          <p:nvPr/>
        </p:nvCxnSpPr>
        <p:spPr>
          <a:xfrm>
            <a:off x="15356011" y="15931654"/>
            <a:ext cx="72008" cy="15409712"/>
          </a:xfrm>
          <a:prstGeom prst="line">
            <a:avLst/>
          </a:prstGeom>
          <a:ln w="508000"/>
        </p:spPr>
        <p:style>
          <a:lnRef idx="3">
            <a:schemeClr val="accent1"/>
          </a:lnRef>
          <a:fillRef idx="0">
            <a:schemeClr val="accent1"/>
          </a:fillRef>
          <a:effectRef idx="2">
            <a:schemeClr val="accent1"/>
          </a:effectRef>
          <a:fontRef idx="minor">
            <a:schemeClr val="tx1"/>
          </a:fontRef>
        </p:style>
      </p:cxnSp>
      <p:sp>
        <p:nvSpPr>
          <p:cNvPr id="3102" name="AutoShape 30" descr="https://zcsproxymta01.ifma.fr/service/home/~/IMG_0771.JPG?auth=co&amp;loc=en_US&amp;id=7807&amp;part=3"/>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104" name="AutoShape 32" descr="https://zcsproxymta01.ifma.fr/service/home/~/IMG_0771.JPG?auth=co&amp;loc=en_US&amp;id=7807&amp;part=3"/>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106" name="AutoShape 34" descr="https://zcsproxymta01.ifma.fr/service/home/~/IMG_0771.JPG?auth=co&amp;loc=en_US&amp;id=7807&amp;part=3"/>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80" name="Rectangle à coins arrondis 79"/>
          <p:cNvSpPr/>
          <p:nvPr/>
        </p:nvSpPr>
        <p:spPr>
          <a:xfrm>
            <a:off x="15500027" y="31701406"/>
            <a:ext cx="13105456" cy="5256584"/>
          </a:xfrm>
          <a:prstGeom prst="roundRect">
            <a:avLst>
              <a:gd name="adj" fmla="val 16373"/>
            </a:avLst>
          </a:prstGeom>
          <a:noFill/>
          <a:ln w="127000"/>
        </p:spPr>
        <p:style>
          <a:lnRef idx="2">
            <a:schemeClr val="accent1"/>
          </a:lnRef>
          <a:fillRef idx="1">
            <a:schemeClr val="lt1"/>
          </a:fillRef>
          <a:effectRef idx="0">
            <a:schemeClr val="accent1"/>
          </a:effectRef>
          <a:fontRef idx="minor">
            <a:schemeClr val="dk1"/>
          </a:fontRef>
        </p:style>
        <p:txBody>
          <a:bodyPr rtlCol="0" anchor="t" anchorCtr="0"/>
          <a:lstStyle/>
          <a:p>
            <a:endParaRPr lang="en-US" sz="4000" b="1" dirty="0">
              <a:solidFill>
                <a:schemeClr val="accent1"/>
              </a:solidFill>
              <a:latin typeface="Palatino Linotype" panose="02040502050505030304" pitchFamily="18" charset="0"/>
              <a:cs typeface="Calibri" pitchFamily="34" charset="0"/>
            </a:endParaRPr>
          </a:p>
          <a:p>
            <a:endParaRPr lang="en-US" sz="3200" dirty="0" smtClean="0">
              <a:latin typeface="Calibri" pitchFamily="34" charset="0"/>
              <a:cs typeface="Calibri" pitchFamily="34" charset="0"/>
            </a:endParaRPr>
          </a:p>
        </p:txBody>
      </p:sp>
      <p:sp>
        <p:nvSpPr>
          <p:cNvPr id="68" name="TextBox 283"/>
          <p:cNvSpPr txBox="1"/>
          <p:nvPr/>
        </p:nvSpPr>
        <p:spPr>
          <a:xfrm>
            <a:off x="1386459" y="7126665"/>
            <a:ext cx="9635109" cy="769441"/>
          </a:xfrm>
          <a:prstGeom prst="rect">
            <a:avLst/>
          </a:prstGeom>
          <a:noFill/>
        </p:spPr>
        <p:txBody>
          <a:bodyPr wrap="square" rtlCol="0">
            <a:spAutoFit/>
          </a:bodyPr>
          <a:lstStyle/>
          <a:p>
            <a:r>
              <a:rPr lang="en-US" sz="4400" b="1" dirty="0">
                <a:solidFill>
                  <a:schemeClr val="accent1"/>
                </a:solidFill>
                <a:latin typeface="Berlin Sans FB" panose="020E0602020502020306" pitchFamily="34" charset="0"/>
                <a:cs typeface="Calibri" pitchFamily="34" charset="0"/>
              </a:rPr>
              <a:t>Abstract</a:t>
            </a:r>
            <a:r>
              <a:rPr lang="en-US" sz="4400" dirty="0" smtClean="0">
                <a:solidFill>
                  <a:schemeClr val="accent1"/>
                </a:solidFill>
                <a:latin typeface="Berlin Sans FB" panose="020E0602020502020306" pitchFamily="34" charset="0"/>
                <a:cs typeface="Calibri" pitchFamily="34" charset="0"/>
              </a:rPr>
              <a:t> </a:t>
            </a:r>
            <a:endParaRPr lang="en-US" sz="4400" dirty="0">
              <a:solidFill>
                <a:srgbClr val="520063"/>
              </a:solidFill>
              <a:latin typeface="Berlin Sans FB" panose="020E0602020502020306" pitchFamily="34" charset="0"/>
              <a:cs typeface="Arial" pitchFamily="34" charset="0"/>
            </a:endParaRPr>
          </a:p>
        </p:txBody>
      </p:sp>
      <p:sp>
        <p:nvSpPr>
          <p:cNvPr id="82" name="TextBox 15"/>
          <p:cNvSpPr txBox="1"/>
          <p:nvPr/>
        </p:nvSpPr>
        <p:spPr>
          <a:xfrm>
            <a:off x="4698827" y="3388633"/>
            <a:ext cx="23370865" cy="769441"/>
          </a:xfrm>
          <a:prstGeom prst="rect">
            <a:avLst/>
          </a:prstGeom>
          <a:noFill/>
        </p:spPr>
        <p:txBody>
          <a:bodyPr wrap="square" rtlCol="0">
            <a:spAutoFit/>
          </a:bodyPr>
          <a:lstStyle/>
          <a:p>
            <a:pPr algn="ctr"/>
            <a:r>
              <a:rPr lang="en-US" sz="4400" b="1" dirty="0" smtClean="0">
                <a:effectLst>
                  <a:outerShdw blurRad="38100" dist="38100" dir="2700000" algn="tl">
                    <a:srgbClr val="000000">
                      <a:alpha val="43137"/>
                    </a:srgbClr>
                  </a:outerShdw>
                </a:effectLst>
                <a:cs typeface="Arial" pitchFamily="34" charset="0"/>
              </a:rPr>
              <a:t>This is a Scientific Poster Template created by Graphicsland &amp; MakeSigns.com </a:t>
            </a:r>
          </a:p>
        </p:txBody>
      </p:sp>
      <p:sp>
        <p:nvSpPr>
          <p:cNvPr id="86" name="TextBox 306"/>
          <p:cNvSpPr txBox="1"/>
          <p:nvPr/>
        </p:nvSpPr>
        <p:spPr>
          <a:xfrm>
            <a:off x="1040382" y="31917430"/>
            <a:ext cx="9635109" cy="830997"/>
          </a:xfrm>
          <a:prstGeom prst="rect">
            <a:avLst/>
          </a:prstGeom>
          <a:noFill/>
        </p:spPr>
        <p:txBody>
          <a:bodyPr wrap="square" rtlCol="0">
            <a:spAutoFit/>
          </a:bodyPr>
          <a:lstStyle/>
          <a:p>
            <a:r>
              <a:rPr lang="en-US" sz="4800" b="1" dirty="0">
                <a:solidFill>
                  <a:schemeClr val="accent1"/>
                </a:solidFill>
                <a:latin typeface="Berlin Sans FB" panose="020E0602020502020306" pitchFamily="34" charset="0"/>
                <a:cs typeface="Calibri" pitchFamily="34" charset="0"/>
                <a:sym typeface="Symbol" pitchFamily="18" charset="2"/>
              </a:rPr>
              <a:t>Conclusion</a:t>
            </a:r>
            <a:r>
              <a:rPr lang="en-US" sz="4800" b="1" dirty="0" smtClean="0">
                <a:solidFill>
                  <a:schemeClr val="accent1"/>
                </a:solidFill>
                <a:latin typeface="Palatino Linotype" panose="02040502050505030304" pitchFamily="18" charset="0"/>
                <a:cs typeface="Calibri" pitchFamily="34" charset="0"/>
                <a:sym typeface="Symbol" pitchFamily="18" charset="2"/>
              </a:rPr>
              <a:t> </a:t>
            </a:r>
            <a:r>
              <a:rPr lang="en-US" sz="4800" b="1" dirty="0" smtClean="0">
                <a:solidFill>
                  <a:srgbClr val="520063"/>
                </a:solidFill>
                <a:latin typeface="Arial Narrow" pitchFamily="34" charset="0"/>
                <a:cs typeface="Arial" pitchFamily="34" charset="0"/>
              </a:rPr>
              <a:t>  </a:t>
            </a:r>
            <a:endParaRPr lang="en-US" sz="4800" b="1" dirty="0">
              <a:solidFill>
                <a:srgbClr val="520063"/>
              </a:solidFill>
              <a:latin typeface="Arial Narrow" pitchFamily="34" charset="0"/>
              <a:cs typeface="Arial" pitchFamily="34" charset="0"/>
            </a:endParaRPr>
          </a:p>
        </p:txBody>
      </p:sp>
      <p:sp>
        <p:nvSpPr>
          <p:cNvPr id="90" name="Rectangle 89"/>
          <p:cNvSpPr/>
          <p:nvPr/>
        </p:nvSpPr>
        <p:spPr>
          <a:xfrm>
            <a:off x="16076091" y="31917430"/>
            <a:ext cx="3720890" cy="923330"/>
          </a:xfrm>
          <a:prstGeom prst="rect">
            <a:avLst/>
          </a:prstGeom>
        </p:spPr>
        <p:txBody>
          <a:bodyPr wrap="none">
            <a:spAutoFit/>
          </a:bodyPr>
          <a:lstStyle/>
          <a:p>
            <a:r>
              <a:rPr lang="en-US" sz="4800" b="1" dirty="0">
                <a:solidFill>
                  <a:schemeClr val="accent1"/>
                </a:solidFill>
                <a:latin typeface="Berlin Sans FB" panose="020E0602020502020306" pitchFamily="34" charset="0"/>
                <a:cs typeface="Calibri" pitchFamily="34" charset="0"/>
                <a:sym typeface="Symbol" pitchFamily="18" charset="2"/>
              </a:rPr>
              <a:t>Limitations</a:t>
            </a:r>
            <a:r>
              <a:rPr lang="en-US" sz="5400" b="1" dirty="0" smtClean="0">
                <a:solidFill>
                  <a:schemeClr val="accent1"/>
                </a:solidFill>
                <a:latin typeface="Palatino Linotype" panose="02040502050505030304" pitchFamily="18" charset="0"/>
                <a:cs typeface="Calibri" pitchFamily="34" charset="0"/>
                <a:sym typeface="Symbol" pitchFamily="18" charset="2"/>
              </a:rPr>
              <a:t> </a:t>
            </a:r>
            <a:endParaRPr lang="fr-FR" sz="7200" dirty="0"/>
          </a:p>
        </p:txBody>
      </p:sp>
      <p:sp>
        <p:nvSpPr>
          <p:cNvPr id="91" name="TextBox 308"/>
          <p:cNvSpPr txBox="1"/>
          <p:nvPr/>
        </p:nvSpPr>
        <p:spPr>
          <a:xfrm>
            <a:off x="16220106" y="37318030"/>
            <a:ext cx="9635109" cy="830997"/>
          </a:xfrm>
          <a:prstGeom prst="rect">
            <a:avLst/>
          </a:prstGeom>
          <a:noFill/>
        </p:spPr>
        <p:txBody>
          <a:bodyPr wrap="square" rtlCol="0">
            <a:spAutoFit/>
          </a:bodyPr>
          <a:lstStyle/>
          <a:p>
            <a:r>
              <a:rPr lang="en-US" sz="4800" b="1" dirty="0">
                <a:solidFill>
                  <a:schemeClr val="accent1"/>
                </a:solidFill>
                <a:latin typeface="Berlin Sans FB" panose="020E0602020502020306" pitchFamily="34" charset="0"/>
                <a:cs typeface="Calibri" pitchFamily="34" charset="0"/>
                <a:sym typeface="Symbol" pitchFamily="18" charset="2"/>
              </a:rPr>
              <a:t>References</a:t>
            </a:r>
            <a:endParaRPr lang="en-US" sz="4800" b="1" dirty="0">
              <a:solidFill>
                <a:schemeClr val="accent1"/>
              </a:solidFill>
              <a:latin typeface="Berlin Sans FB" panose="020E0602020502020306" pitchFamily="34" charset="0"/>
              <a:cs typeface="Calibri" pitchFamily="34" charset="0"/>
            </a:endParaRPr>
          </a:p>
        </p:txBody>
      </p:sp>
      <p:sp>
        <p:nvSpPr>
          <p:cNvPr id="95" name="Rectangle 180"/>
          <p:cNvSpPr>
            <a:spLocks noChangeArrowheads="1"/>
          </p:cNvSpPr>
          <p:nvPr/>
        </p:nvSpPr>
        <p:spPr bwMode="auto">
          <a:xfrm>
            <a:off x="4914851" y="40198350"/>
            <a:ext cx="5256584" cy="1717576"/>
          </a:xfrm>
          <a:prstGeom prst="rect">
            <a:avLst/>
          </a:prstGeom>
          <a:solidFill>
            <a:schemeClr val="bg1"/>
          </a:solidFill>
          <a:ln w="9525">
            <a:noFill/>
            <a:miter lim="800000"/>
            <a:headEnd/>
            <a:tailEnd/>
          </a:ln>
          <a:effectLst/>
        </p:spPr>
        <p:txBody>
          <a:bodyPr wrap="none" anchor="ctr"/>
          <a:lstStyle/>
          <a:p>
            <a:pPr defTabSz="4806950"/>
            <a:r>
              <a:rPr lang="en-US" sz="6600" b="1" dirty="0" smtClean="0">
                <a:solidFill>
                  <a:srgbClr val="FF0000"/>
                </a:solidFill>
              </a:rPr>
              <a:t>Other logo</a:t>
            </a:r>
          </a:p>
        </p:txBody>
      </p:sp>
      <p:sp>
        <p:nvSpPr>
          <p:cNvPr id="29" name="TextBox 15"/>
          <p:cNvSpPr txBox="1"/>
          <p:nvPr/>
        </p:nvSpPr>
        <p:spPr>
          <a:xfrm>
            <a:off x="1386458" y="17886"/>
            <a:ext cx="26498945" cy="267765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96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erlin Sans FB" panose="020E0602020502020306" pitchFamily="34" charset="0"/>
              </a:rPr>
              <a:t> </a:t>
            </a:r>
            <a:r>
              <a:rPr lang="fr-FR" sz="7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erlin Sans FB" panose="020E0602020502020306" pitchFamily="34" charset="0"/>
              </a:rPr>
              <a:t>5</a:t>
            </a:r>
            <a:r>
              <a:rPr lang="fr-FR" sz="7200" baseline="300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erlin Sans FB" panose="020E0602020502020306" pitchFamily="34" charset="0"/>
              </a:rPr>
              <a:t>th</a:t>
            </a:r>
            <a:r>
              <a:rPr lang="fr-FR" sz="7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erlin Sans FB" panose="020E0602020502020306" pitchFamily="34" charset="0"/>
              </a:rPr>
              <a:t> </a:t>
            </a:r>
            <a:r>
              <a:rPr lang="en-US" sz="7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erlin Sans FB" panose="020E0602020502020306" pitchFamily="34" charset="0"/>
              </a:rPr>
              <a:t>Tunisian Workshop on Embedded Systems Design</a:t>
            </a:r>
            <a:r>
              <a:rPr lang="fr-FR" sz="7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erlin Sans FB" panose="020E0602020502020306" pitchFamily="34" charset="0"/>
              </a:rPr>
              <a:t> TWESD’2016 </a:t>
            </a:r>
          </a:p>
          <a:p>
            <a:pPr algn="ctr"/>
            <a:r>
              <a:rPr lang="fr-FR" sz="7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erlin Sans FB" panose="020E0602020502020306" pitchFamily="34" charset="0"/>
              </a:rPr>
              <a:t>19 - 22 May 2016, </a:t>
            </a:r>
            <a:r>
              <a:rPr lang="fr-FR" sz="7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erlin Sans FB" panose="020E0602020502020306" pitchFamily="34" charset="0"/>
              </a:rPr>
              <a:t>Tunisia</a:t>
            </a:r>
            <a:endParaRPr lang="en-US" sz="7200"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erlin Sans FB" panose="020E0602020502020306" pitchFamily="34" charset="0"/>
              <a:cs typeface="Arial" pitchFamily="34" charset="0"/>
            </a:endParaRPr>
          </a:p>
        </p:txBody>
      </p:sp>
      <p:sp>
        <p:nvSpPr>
          <p:cNvPr id="30" name="TextBox 16"/>
          <p:cNvSpPr txBox="1"/>
          <p:nvPr/>
        </p:nvSpPr>
        <p:spPr>
          <a:xfrm>
            <a:off x="284359" y="4266358"/>
            <a:ext cx="29329237" cy="1938992"/>
          </a:xfrm>
          <a:prstGeom prst="rect">
            <a:avLst/>
          </a:prstGeom>
          <a:noFill/>
        </p:spPr>
        <p:txBody>
          <a:bodyPr wrap="square" rtlCol="0">
            <a:spAutoFit/>
          </a:bodyPr>
          <a:lstStyle/>
          <a:p>
            <a:pPr algn="ctr"/>
            <a:r>
              <a:rPr lang="en-US" sz="4000" dirty="0" smtClean="0">
                <a:cs typeface="Arial" pitchFamily="34" charset="0"/>
              </a:rPr>
              <a:t>Author Name, RN</a:t>
            </a:r>
            <a:r>
              <a:rPr lang="en-US" sz="4000" baseline="30000" dirty="0" smtClean="0">
                <a:cs typeface="Arial" pitchFamily="34" charset="0"/>
              </a:rPr>
              <a:t>1</a:t>
            </a:r>
            <a:r>
              <a:rPr lang="en-US" sz="4000" dirty="0" smtClean="0">
                <a:cs typeface="Arial" pitchFamily="34" charset="0"/>
              </a:rPr>
              <a:t>; Author Name, Ph.D</a:t>
            </a:r>
            <a:r>
              <a:rPr lang="en-US" sz="4000" baseline="30000" dirty="0" smtClean="0">
                <a:cs typeface="Arial" pitchFamily="34" charset="0"/>
              </a:rPr>
              <a:t>2</a:t>
            </a:r>
            <a:r>
              <a:rPr lang="en-US" sz="4000" dirty="0" smtClean="0">
                <a:cs typeface="Arial" pitchFamily="34" charset="0"/>
              </a:rPr>
              <a:t>, Author Name, RN</a:t>
            </a:r>
            <a:r>
              <a:rPr lang="en-US" sz="4000" baseline="30000" dirty="0" smtClean="0">
                <a:cs typeface="Arial" pitchFamily="34" charset="0"/>
              </a:rPr>
              <a:t>2,3</a:t>
            </a:r>
            <a:r>
              <a:rPr lang="en-US" sz="4000" dirty="0" smtClean="0">
                <a:cs typeface="Arial" pitchFamily="34" charset="0"/>
              </a:rPr>
              <a:t>; Author Name, Ph.D</a:t>
            </a:r>
            <a:r>
              <a:rPr lang="en-US" sz="4000" baseline="30000" dirty="0" smtClean="0">
                <a:cs typeface="Arial" pitchFamily="34" charset="0"/>
              </a:rPr>
              <a:t>1,4</a:t>
            </a:r>
            <a:r>
              <a:rPr lang="en-US" sz="4000" dirty="0" smtClean="0">
                <a:cs typeface="Arial" pitchFamily="34" charset="0"/>
              </a:rPr>
              <a:t> </a:t>
            </a:r>
          </a:p>
          <a:p>
            <a:pPr lvl="0" algn="ctr"/>
            <a:r>
              <a:rPr lang="en-US" sz="4000" dirty="0" smtClean="0">
                <a:cs typeface="Times New Roman" pitchFamily="18" charset="0"/>
              </a:rPr>
              <a:t>   Name1@email.com      Name 2@email.com           Name 3@email.com</a:t>
            </a:r>
            <a:endParaRPr lang="en-US" sz="4400" dirty="0" smtClean="0">
              <a:cs typeface="Times New Roman" pitchFamily="18" charset="0"/>
            </a:endParaRPr>
          </a:p>
          <a:p>
            <a:pPr algn="ctr"/>
            <a:r>
              <a:rPr lang="en-US" sz="4000" baseline="30000" dirty="0" smtClean="0">
                <a:cs typeface="Arial" pitchFamily="34" charset="0"/>
              </a:rPr>
              <a:t>1</a:t>
            </a:r>
            <a:r>
              <a:rPr lang="en-US" sz="4000" dirty="0" smtClean="0">
                <a:cs typeface="Arial" pitchFamily="34" charset="0"/>
              </a:rPr>
              <a:t>Name of University, City, State; </a:t>
            </a:r>
            <a:r>
              <a:rPr lang="en-US" sz="4000" baseline="30000" dirty="0" smtClean="0">
                <a:cs typeface="Arial" pitchFamily="34" charset="0"/>
              </a:rPr>
              <a:t>2</a:t>
            </a:r>
            <a:r>
              <a:rPr lang="en-US" sz="4000" dirty="0" smtClean="0">
                <a:cs typeface="Arial" pitchFamily="34" charset="0"/>
              </a:rPr>
              <a:t>Name of University, City, State; </a:t>
            </a:r>
            <a:r>
              <a:rPr lang="en-US" sz="4000" baseline="30000" dirty="0" smtClean="0">
                <a:cs typeface="Arial" pitchFamily="34" charset="0"/>
              </a:rPr>
              <a:t>3</a:t>
            </a:r>
            <a:r>
              <a:rPr lang="en-US" sz="4000" dirty="0" smtClean="0">
                <a:cs typeface="Arial" pitchFamily="34" charset="0"/>
              </a:rPr>
              <a:t>Name of University, City, State; </a:t>
            </a:r>
            <a:r>
              <a:rPr lang="en-US" sz="4000" baseline="30000" dirty="0" smtClean="0">
                <a:cs typeface="Arial" pitchFamily="34" charset="0"/>
              </a:rPr>
              <a:t>4</a:t>
            </a:r>
            <a:r>
              <a:rPr lang="en-US" sz="4000" dirty="0" smtClean="0">
                <a:cs typeface="Arial" pitchFamily="34" charset="0"/>
              </a:rPr>
              <a:t>Name of University, City, State</a:t>
            </a:r>
            <a:r>
              <a:rPr lang="en-US" sz="3600" dirty="0" smtClean="0">
                <a:cs typeface="Arial" pitchFamily="34" charset="0"/>
              </a:rPr>
              <a:t>;</a:t>
            </a:r>
            <a:endParaRPr lang="en-US" sz="3600" dirty="0">
              <a:cs typeface="Arial" pitchFamily="34" charset="0"/>
            </a:endParaRPr>
          </a:p>
        </p:txBody>
      </p:sp>
      <p:pic>
        <p:nvPicPr>
          <p:cNvPr id="34" name="Picture 1" descr="D:\_Enseignement_\Concours Assistanat\Ismail JSETI 2012\uss.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4359" y="39802306"/>
            <a:ext cx="2511654" cy="2471467"/>
          </a:xfrm>
          <a:prstGeom prst="rect">
            <a:avLst/>
          </a:prstGeom>
          <a:noFill/>
          <a:ln w="9525">
            <a:noFill/>
            <a:miter lim="800000"/>
            <a:headEnd/>
            <a:tailEnd/>
          </a:ln>
        </p:spPr>
      </p:pic>
      <p:pic>
        <p:nvPicPr>
          <p:cNvPr id="35"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427465" y="40067983"/>
            <a:ext cx="2391545" cy="1776577"/>
          </a:xfrm>
          <a:prstGeom prst="rect">
            <a:avLst/>
          </a:prstGeom>
          <a:noFill/>
          <a:ln w="9525">
            <a:noFill/>
            <a:round/>
            <a:headEnd/>
            <a:tailEnd/>
          </a:ln>
        </p:spPr>
      </p:pic>
      <p:pic>
        <p:nvPicPr>
          <p:cNvPr id="36" name="Picture 2" descr="C:\Users\KTATA\Desktop\TWESD 2014\twesd_WY.png"/>
          <p:cNvPicPr>
            <a:picLocks noChangeAspect="1" noChangeArrowheads="1"/>
          </p:cNvPicPr>
          <p:nvPr/>
        </p:nvPicPr>
        <p:blipFill>
          <a:blip r:embed="rId5" cstate="print"/>
          <a:srcRect/>
          <a:stretch>
            <a:fillRect/>
          </a:stretch>
        </p:blipFill>
        <p:spPr bwMode="auto">
          <a:xfrm>
            <a:off x="1083125" y="1844266"/>
            <a:ext cx="3183654" cy="3250675"/>
          </a:xfrm>
          <a:prstGeom prst="rect">
            <a:avLst/>
          </a:prstGeom>
          <a:noFill/>
          <a:ln w="9525">
            <a:noFill/>
            <a:miter lim="800000"/>
            <a:headEnd/>
            <a:tailEnd/>
          </a:ln>
        </p:spPr>
      </p:pic>
      <p:sp>
        <p:nvSpPr>
          <p:cNvPr id="3" name="Rectangle 2"/>
          <p:cNvSpPr/>
          <p:nvPr/>
        </p:nvSpPr>
        <p:spPr>
          <a:xfrm>
            <a:off x="1674491" y="14485104"/>
            <a:ext cx="26278389" cy="1107996"/>
          </a:xfrm>
          <a:prstGeom prst="rect">
            <a:avLst/>
          </a:prstGeom>
        </p:spPr>
        <p:txBody>
          <a:bodyPr wrap="square">
            <a:spAutoFit/>
          </a:bodyPr>
          <a:lstStyle/>
          <a:p>
            <a:pPr algn="ctr"/>
            <a:r>
              <a:rPr lang="en-US" sz="6600" b="1" dirty="0">
                <a:solidFill>
                  <a:schemeClr val="accent1"/>
                </a:solidFill>
                <a:latin typeface="Berlin Sans FB" panose="020E0602020502020306" pitchFamily="34" charset="0"/>
                <a:cs typeface="Calibri" pitchFamily="34" charset="0"/>
                <a:sym typeface="Symbol" pitchFamily="18" charset="2"/>
              </a:rPr>
              <a:t>Application: </a:t>
            </a:r>
            <a:r>
              <a:rPr lang="en-US" sz="6600" b="1" dirty="0" smtClean="0">
                <a:solidFill>
                  <a:schemeClr val="accent1"/>
                </a:solidFill>
                <a:latin typeface="Berlin Sans FB" panose="020E0602020502020306" pitchFamily="34" charset="0"/>
                <a:cs typeface="Calibri" pitchFamily="34" charset="0"/>
                <a:sym typeface="Symbol" pitchFamily="18" charset="2"/>
              </a:rPr>
              <a:t>Materials, </a:t>
            </a:r>
            <a:r>
              <a:rPr lang="en-US" sz="6600" b="1" dirty="0">
                <a:solidFill>
                  <a:schemeClr val="accent1"/>
                </a:solidFill>
                <a:latin typeface="Berlin Sans FB" panose="020E0602020502020306" pitchFamily="34" charset="0"/>
                <a:cs typeface="Calibri" pitchFamily="34" charset="0"/>
                <a:sym typeface="Symbol" pitchFamily="18" charset="2"/>
              </a:rPr>
              <a:t>Method and Results</a:t>
            </a:r>
            <a:r>
              <a:rPr lang="en-US" sz="6600" b="1" dirty="0">
                <a:solidFill>
                  <a:schemeClr val="accent1"/>
                </a:solidFill>
                <a:latin typeface="Berlin Sans FB" panose="020E0602020502020306" pitchFamily="34" charset="0"/>
                <a:cs typeface="Calibri" pitchFamily="34" charset="0"/>
              </a:rPr>
              <a:t> </a:t>
            </a:r>
            <a:endParaRPr lang="en-US" sz="6600" b="1" dirty="0">
              <a:solidFill>
                <a:schemeClr val="accent1"/>
              </a:solidFill>
              <a:latin typeface="Berlin Sans FB" panose="020E0602020502020306" pitchFamily="34" charset="0"/>
              <a:cs typeface="Calibri" pitchFamily="34" charset="0"/>
              <a:sym typeface="Symbol" pitchFamily="18" charset="2"/>
            </a:endParaRPr>
          </a:p>
        </p:txBody>
      </p:sp>
      <p:pic>
        <p:nvPicPr>
          <p:cNvPr id="37" name="Picture 2"/>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390881" y="38683189"/>
            <a:ext cx="4390852" cy="1385262"/>
          </a:xfrm>
          <a:prstGeom prst="rect">
            <a:avLst/>
          </a:prstGeom>
          <a:noFill/>
          <a:ln w="9525">
            <a:noFill/>
            <a:round/>
            <a:headEnd/>
            <a:tailEnd/>
          </a:ln>
        </p:spPr>
      </p:pic>
      <p:sp>
        <p:nvSpPr>
          <p:cNvPr id="6" name="Rectangle 5"/>
          <p:cNvSpPr/>
          <p:nvPr/>
        </p:nvSpPr>
        <p:spPr>
          <a:xfrm>
            <a:off x="1040382" y="32958452"/>
            <a:ext cx="13908595" cy="1938992"/>
          </a:xfrm>
          <a:prstGeom prst="rect">
            <a:avLst/>
          </a:prstGeom>
        </p:spPr>
        <p:txBody>
          <a:bodyPr wrap="square">
            <a:spAutoFit/>
          </a:bodyPr>
          <a:lstStyle/>
          <a:p>
            <a:pPr algn="just"/>
            <a:r>
              <a:rPr lang="en-US" sz="4000" dirty="0" err="1">
                <a:latin typeface="Calibri" pitchFamily="34" charset="0"/>
                <a:cs typeface="Calibri" pitchFamily="34" charset="0"/>
              </a:rPr>
              <a:t>Votre</a:t>
            </a:r>
            <a:r>
              <a:rPr lang="en-US" sz="4000" dirty="0">
                <a:latin typeface="Calibri" pitchFamily="34" charset="0"/>
                <a:cs typeface="Calibri" pitchFamily="34" charset="0"/>
              </a:rPr>
              <a:t> </a:t>
            </a:r>
            <a:r>
              <a:rPr lang="en-US" sz="4000" dirty="0" err="1">
                <a:latin typeface="Calibri" pitchFamily="34" charset="0"/>
                <a:cs typeface="Calibri" pitchFamily="34" charset="0"/>
              </a:rPr>
              <a:t>texte</a:t>
            </a:r>
            <a:r>
              <a:rPr lang="en-US" sz="4000" dirty="0">
                <a:latin typeface="Calibri" pitchFamily="34" charset="0"/>
                <a:cs typeface="Calibri" pitchFamily="34" charset="0"/>
              </a:rPr>
              <a:t> </a:t>
            </a:r>
            <a:r>
              <a:rPr lang="en-US" sz="4000" dirty="0" err="1">
                <a:latin typeface="Calibri" pitchFamily="34" charset="0"/>
                <a:cs typeface="Calibri" pitchFamily="34" charset="0"/>
              </a:rPr>
              <a:t>ici</a:t>
            </a:r>
            <a:r>
              <a:rPr lang="en-US" sz="4000" dirty="0">
                <a:latin typeface="Calibri" pitchFamily="34" charset="0"/>
                <a:cs typeface="Calibri" pitchFamily="34" charset="0"/>
              </a:rPr>
              <a:t> </a:t>
            </a:r>
            <a:r>
              <a:rPr lang="en-US" sz="4000" dirty="0" err="1">
                <a:latin typeface="Calibri" pitchFamily="34" charset="0"/>
                <a:cs typeface="Calibri" pitchFamily="34" charset="0"/>
              </a:rPr>
              <a:t>Votre</a:t>
            </a:r>
            <a:r>
              <a:rPr lang="en-US" sz="4000" dirty="0">
                <a:latin typeface="Calibri" pitchFamily="34" charset="0"/>
                <a:cs typeface="Calibri" pitchFamily="34" charset="0"/>
              </a:rPr>
              <a:t> </a:t>
            </a:r>
            <a:r>
              <a:rPr lang="en-US" sz="4000" dirty="0" err="1">
                <a:latin typeface="Calibri" pitchFamily="34" charset="0"/>
                <a:cs typeface="Calibri" pitchFamily="34" charset="0"/>
              </a:rPr>
              <a:t>texte</a:t>
            </a:r>
            <a:r>
              <a:rPr lang="en-US" sz="4000" dirty="0">
                <a:latin typeface="Calibri" pitchFamily="34" charset="0"/>
                <a:cs typeface="Calibri" pitchFamily="34" charset="0"/>
              </a:rPr>
              <a:t> </a:t>
            </a:r>
            <a:r>
              <a:rPr lang="en-US" sz="4000" dirty="0" err="1">
                <a:latin typeface="Calibri" pitchFamily="34" charset="0"/>
                <a:cs typeface="Calibri" pitchFamily="34" charset="0"/>
              </a:rPr>
              <a:t>ici</a:t>
            </a:r>
            <a:r>
              <a:rPr lang="en-US" sz="4000" dirty="0">
                <a:latin typeface="Calibri" pitchFamily="34" charset="0"/>
                <a:cs typeface="Calibri" pitchFamily="34" charset="0"/>
              </a:rPr>
              <a:t> </a:t>
            </a:r>
            <a:r>
              <a:rPr lang="en-US" sz="4000" dirty="0" err="1">
                <a:latin typeface="Calibri" pitchFamily="34" charset="0"/>
                <a:cs typeface="Calibri" pitchFamily="34" charset="0"/>
              </a:rPr>
              <a:t>Votre</a:t>
            </a:r>
            <a:r>
              <a:rPr lang="en-US" sz="4000" dirty="0">
                <a:latin typeface="Calibri" pitchFamily="34" charset="0"/>
                <a:cs typeface="Calibri" pitchFamily="34" charset="0"/>
              </a:rPr>
              <a:t> </a:t>
            </a:r>
            <a:r>
              <a:rPr lang="en-US" sz="4000" dirty="0" err="1">
                <a:latin typeface="Calibri" pitchFamily="34" charset="0"/>
                <a:cs typeface="Calibri" pitchFamily="34" charset="0"/>
              </a:rPr>
              <a:t>texte</a:t>
            </a:r>
            <a:r>
              <a:rPr lang="en-US" sz="4000" dirty="0">
                <a:latin typeface="Calibri" pitchFamily="34" charset="0"/>
                <a:cs typeface="Calibri" pitchFamily="34" charset="0"/>
              </a:rPr>
              <a:t> </a:t>
            </a:r>
            <a:r>
              <a:rPr lang="en-US" sz="4000" dirty="0" err="1">
                <a:latin typeface="Calibri" pitchFamily="34" charset="0"/>
                <a:cs typeface="Calibri" pitchFamily="34" charset="0"/>
              </a:rPr>
              <a:t>ici</a:t>
            </a:r>
            <a:r>
              <a:rPr lang="en-US" sz="4000" dirty="0">
                <a:latin typeface="Calibri" pitchFamily="34" charset="0"/>
                <a:cs typeface="Calibri" pitchFamily="34" charset="0"/>
              </a:rPr>
              <a:t> </a:t>
            </a:r>
            <a:r>
              <a:rPr lang="en-US" sz="4000" dirty="0" err="1">
                <a:latin typeface="Calibri" pitchFamily="34" charset="0"/>
                <a:cs typeface="Calibri" pitchFamily="34" charset="0"/>
              </a:rPr>
              <a:t>Votre</a:t>
            </a:r>
            <a:r>
              <a:rPr lang="en-US" sz="4000" dirty="0">
                <a:latin typeface="Calibri" pitchFamily="34" charset="0"/>
                <a:cs typeface="Calibri" pitchFamily="34" charset="0"/>
              </a:rPr>
              <a:t> </a:t>
            </a:r>
            <a:r>
              <a:rPr lang="en-US" sz="4000" dirty="0" err="1">
                <a:latin typeface="Calibri" pitchFamily="34" charset="0"/>
                <a:cs typeface="Calibri" pitchFamily="34" charset="0"/>
              </a:rPr>
              <a:t>texte</a:t>
            </a:r>
            <a:r>
              <a:rPr lang="en-US" sz="4000" dirty="0">
                <a:latin typeface="Calibri" pitchFamily="34" charset="0"/>
                <a:cs typeface="Calibri" pitchFamily="34" charset="0"/>
              </a:rPr>
              <a:t> </a:t>
            </a:r>
            <a:r>
              <a:rPr lang="en-US" sz="4000" dirty="0" err="1" smtClean="0">
                <a:latin typeface="Calibri" pitchFamily="34" charset="0"/>
                <a:cs typeface="Calibri" pitchFamily="34" charset="0"/>
              </a:rPr>
              <a:t>ici</a:t>
            </a:r>
            <a:r>
              <a:rPr lang="en-US" sz="4000" dirty="0" smtClean="0">
                <a:latin typeface="Calibri" pitchFamily="34" charset="0"/>
                <a:cs typeface="Calibri" pitchFamily="34" charset="0"/>
              </a:rPr>
              <a:t> </a:t>
            </a:r>
            <a:r>
              <a:rPr lang="en-US" sz="4000" dirty="0" err="1" smtClean="0">
                <a:latin typeface="Calibri" pitchFamily="34" charset="0"/>
                <a:cs typeface="Calibri" pitchFamily="34" charset="0"/>
              </a:rPr>
              <a:t>Votre</a:t>
            </a:r>
            <a:r>
              <a:rPr lang="en-US" sz="4000" dirty="0" smtClean="0">
                <a:latin typeface="Calibri" pitchFamily="34" charset="0"/>
                <a:cs typeface="Calibri" pitchFamily="34" charset="0"/>
              </a:rPr>
              <a:t> </a:t>
            </a:r>
            <a:r>
              <a:rPr lang="en-US" sz="4000" dirty="0" err="1">
                <a:latin typeface="Calibri" pitchFamily="34" charset="0"/>
                <a:cs typeface="Calibri" pitchFamily="34" charset="0"/>
              </a:rPr>
              <a:t>texte</a:t>
            </a:r>
            <a:r>
              <a:rPr lang="en-US" sz="4000" dirty="0">
                <a:latin typeface="Calibri" pitchFamily="34" charset="0"/>
                <a:cs typeface="Calibri" pitchFamily="34" charset="0"/>
              </a:rPr>
              <a:t> </a:t>
            </a:r>
            <a:r>
              <a:rPr lang="en-US" sz="4000" dirty="0" err="1">
                <a:latin typeface="Calibri" pitchFamily="34" charset="0"/>
                <a:cs typeface="Calibri" pitchFamily="34" charset="0"/>
              </a:rPr>
              <a:t>ici</a:t>
            </a:r>
            <a:r>
              <a:rPr lang="en-US" sz="4000" dirty="0">
                <a:latin typeface="Calibri" pitchFamily="34" charset="0"/>
                <a:cs typeface="Calibri" pitchFamily="34" charset="0"/>
              </a:rPr>
              <a:t> </a:t>
            </a:r>
            <a:r>
              <a:rPr lang="en-US" sz="4000" dirty="0" err="1">
                <a:latin typeface="Calibri" pitchFamily="34" charset="0"/>
                <a:cs typeface="Calibri" pitchFamily="34" charset="0"/>
              </a:rPr>
              <a:t>Votre</a:t>
            </a:r>
            <a:r>
              <a:rPr lang="en-US" sz="4000" dirty="0">
                <a:latin typeface="Calibri" pitchFamily="34" charset="0"/>
                <a:cs typeface="Calibri" pitchFamily="34" charset="0"/>
              </a:rPr>
              <a:t> </a:t>
            </a:r>
            <a:r>
              <a:rPr lang="en-US" sz="4000" dirty="0" err="1">
                <a:latin typeface="Calibri" pitchFamily="34" charset="0"/>
                <a:cs typeface="Calibri" pitchFamily="34" charset="0"/>
              </a:rPr>
              <a:t>texte</a:t>
            </a:r>
            <a:r>
              <a:rPr lang="en-US" sz="4000" dirty="0">
                <a:latin typeface="Calibri" pitchFamily="34" charset="0"/>
                <a:cs typeface="Calibri" pitchFamily="34" charset="0"/>
              </a:rPr>
              <a:t> </a:t>
            </a:r>
            <a:r>
              <a:rPr lang="en-US" sz="4000" dirty="0" err="1">
                <a:latin typeface="Calibri" pitchFamily="34" charset="0"/>
                <a:cs typeface="Calibri" pitchFamily="34" charset="0"/>
              </a:rPr>
              <a:t>ici</a:t>
            </a:r>
            <a:r>
              <a:rPr lang="en-US" sz="4000" dirty="0">
                <a:latin typeface="Calibri" pitchFamily="34" charset="0"/>
                <a:cs typeface="Calibri" pitchFamily="34" charset="0"/>
              </a:rPr>
              <a:t> </a:t>
            </a:r>
            <a:r>
              <a:rPr lang="en-US" sz="4000" dirty="0" err="1">
                <a:latin typeface="Calibri" pitchFamily="34" charset="0"/>
                <a:cs typeface="Calibri" pitchFamily="34" charset="0"/>
              </a:rPr>
              <a:t>Votre</a:t>
            </a:r>
            <a:r>
              <a:rPr lang="en-US" sz="4000" dirty="0">
                <a:latin typeface="Calibri" pitchFamily="34" charset="0"/>
                <a:cs typeface="Calibri" pitchFamily="34" charset="0"/>
              </a:rPr>
              <a:t> </a:t>
            </a:r>
            <a:r>
              <a:rPr lang="en-US" sz="4000" dirty="0" err="1">
                <a:latin typeface="Calibri" pitchFamily="34" charset="0"/>
                <a:cs typeface="Calibri" pitchFamily="34" charset="0"/>
              </a:rPr>
              <a:t>texte</a:t>
            </a:r>
            <a:r>
              <a:rPr lang="en-US" sz="4000" dirty="0">
                <a:latin typeface="Calibri" pitchFamily="34" charset="0"/>
                <a:cs typeface="Calibri" pitchFamily="34" charset="0"/>
              </a:rPr>
              <a:t> </a:t>
            </a:r>
            <a:r>
              <a:rPr lang="en-US" sz="4000" dirty="0" err="1">
                <a:latin typeface="Calibri" pitchFamily="34" charset="0"/>
                <a:cs typeface="Calibri" pitchFamily="34" charset="0"/>
              </a:rPr>
              <a:t>ici</a:t>
            </a:r>
            <a:r>
              <a:rPr lang="en-US" sz="4000" dirty="0">
                <a:latin typeface="Calibri" pitchFamily="34" charset="0"/>
                <a:cs typeface="Calibri" pitchFamily="34" charset="0"/>
              </a:rPr>
              <a:t> </a:t>
            </a:r>
            <a:r>
              <a:rPr lang="en-US" sz="4000" dirty="0" err="1">
                <a:latin typeface="Calibri" pitchFamily="34" charset="0"/>
                <a:cs typeface="Calibri" pitchFamily="34" charset="0"/>
              </a:rPr>
              <a:t>Votre</a:t>
            </a:r>
            <a:r>
              <a:rPr lang="en-US" sz="4000" dirty="0">
                <a:latin typeface="Calibri" pitchFamily="34" charset="0"/>
                <a:cs typeface="Calibri" pitchFamily="34" charset="0"/>
              </a:rPr>
              <a:t> </a:t>
            </a:r>
            <a:r>
              <a:rPr lang="en-US" sz="4000" dirty="0" err="1">
                <a:latin typeface="Calibri" pitchFamily="34" charset="0"/>
                <a:cs typeface="Calibri" pitchFamily="34" charset="0"/>
              </a:rPr>
              <a:t>texte</a:t>
            </a:r>
            <a:r>
              <a:rPr lang="en-US" sz="4000" dirty="0">
                <a:latin typeface="Calibri" pitchFamily="34" charset="0"/>
                <a:cs typeface="Calibri" pitchFamily="34" charset="0"/>
              </a:rPr>
              <a:t> </a:t>
            </a:r>
            <a:r>
              <a:rPr lang="en-US" sz="4000" dirty="0" err="1">
                <a:latin typeface="Calibri" pitchFamily="34" charset="0"/>
                <a:cs typeface="Calibri" pitchFamily="34" charset="0"/>
              </a:rPr>
              <a:t>ici</a:t>
            </a:r>
            <a:endParaRPr lang="en-US" sz="4000" dirty="0">
              <a:latin typeface="Calibri" pitchFamily="34" charset="0"/>
              <a:cs typeface="Calibri" pitchFamily="34" charset="0"/>
            </a:endParaRPr>
          </a:p>
          <a:p>
            <a:pPr algn="just"/>
            <a:endParaRPr lang="en-US" sz="4000" dirty="0">
              <a:latin typeface="Calibri" pitchFamily="34" charset="0"/>
              <a:cs typeface="Calibri" pitchFamily="34" charset="0"/>
            </a:endParaRPr>
          </a:p>
        </p:txBody>
      </p:sp>
      <p:sp>
        <p:nvSpPr>
          <p:cNvPr id="38" name="Rectangle 37"/>
          <p:cNvSpPr/>
          <p:nvPr/>
        </p:nvSpPr>
        <p:spPr>
          <a:xfrm>
            <a:off x="15705001" y="32958399"/>
            <a:ext cx="12364691" cy="1938992"/>
          </a:xfrm>
          <a:prstGeom prst="rect">
            <a:avLst/>
          </a:prstGeom>
        </p:spPr>
        <p:txBody>
          <a:bodyPr wrap="square">
            <a:spAutoFit/>
          </a:bodyPr>
          <a:lstStyle/>
          <a:p>
            <a:pPr algn="just"/>
            <a:r>
              <a:rPr lang="en-US" sz="4000" dirty="0" err="1">
                <a:latin typeface="Calibri" pitchFamily="34" charset="0"/>
                <a:cs typeface="Calibri" pitchFamily="34" charset="0"/>
              </a:rPr>
              <a:t>Votre</a:t>
            </a:r>
            <a:r>
              <a:rPr lang="en-US" sz="4000" dirty="0">
                <a:latin typeface="Calibri" pitchFamily="34" charset="0"/>
                <a:cs typeface="Calibri" pitchFamily="34" charset="0"/>
              </a:rPr>
              <a:t> </a:t>
            </a:r>
            <a:r>
              <a:rPr lang="en-US" sz="4000" dirty="0" err="1">
                <a:latin typeface="Calibri" pitchFamily="34" charset="0"/>
                <a:cs typeface="Calibri" pitchFamily="34" charset="0"/>
              </a:rPr>
              <a:t>texte</a:t>
            </a:r>
            <a:r>
              <a:rPr lang="en-US" sz="4000" dirty="0">
                <a:latin typeface="Calibri" pitchFamily="34" charset="0"/>
                <a:cs typeface="Calibri" pitchFamily="34" charset="0"/>
              </a:rPr>
              <a:t> </a:t>
            </a:r>
            <a:r>
              <a:rPr lang="en-US" sz="4000" dirty="0" err="1">
                <a:latin typeface="Calibri" pitchFamily="34" charset="0"/>
                <a:cs typeface="Calibri" pitchFamily="34" charset="0"/>
              </a:rPr>
              <a:t>ici</a:t>
            </a:r>
            <a:r>
              <a:rPr lang="en-US" sz="4000" dirty="0">
                <a:latin typeface="Calibri" pitchFamily="34" charset="0"/>
                <a:cs typeface="Calibri" pitchFamily="34" charset="0"/>
              </a:rPr>
              <a:t> </a:t>
            </a:r>
            <a:r>
              <a:rPr lang="en-US" sz="4000" dirty="0" err="1">
                <a:latin typeface="Calibri" pitchFamily="34" charset="0"/>
                <a:cs typeface="Calibri" pitchFamily="34" charset="0"/>
              </a:rPr>
              <a:t>Votre</a:t>
            </a:r>
            <a:r>
              <a:rPr lang="en-US" sz="4000" dirty="0">
                <a:latin typeface="Calibri" pitchFamily="34" charset="0"/>
                <a:cs typeface="Calibri" pitchFamily="34" charset="0"/>
              </a:rPr>
              <a:t> </a:t>
            </a:r>
            <a:r>
              <a:rPr lang="en-US" sz="4000" dirty="0" err="1">
                <a:latin typeface="Calibri" pitchFamily="34" charset="0"/>
                <a:cs typeface="Calibri" pitchFamily="34" charset="0"/>
              </a:rPr>
              <a:t>texte</a:t>
            </a:r>
            <a:r>
              <a:rPr lang="en-US" sz="4000" dirty="0">
                <a:latin typeface="Calibri" pitchFamily="34" charset="0"/>
                <a:cs typeface="Calibri" pitchFamily="34" charset="0"/>
              </a:rPr>
              <a:t> </a:t>
            </a:r>
            <a:r>
              <a:rPr lang="en-US" sz="4000" dirty="0" err="1">
                <a:latin typeface="Calibri" pitchFamily="34" charset="0"/>
                <a:cs typeface="Calibri" pitchFamily="34" charset="0"/>
              </a:rPr>
              <a:t>ici</a:t>
            </a:r>
            <a:r>
              <a:rPr lang="en-US" sz="4000" dirty="0">
                <a:latin typeface="Calibri" pitchFamily="34" charset="0"/>
                <a:cs typeface="Calibri" pitchFamily="34" charset="0"/>
              </a:rPr>
              <a:t> </a:t>
            </a:r>
            <a:r>
              <a:rPr lang="en-US" sz="4000" dirty="0" err="1">
                <a:latin typeface="Calibri" pitchFamily="34" charset="0"/>
                <a:cs typeface="Calibri" pitchFamily="34" charset="0"/>
              </a:rPr>
              <a:t>Votre</a:t>
            </a:r>
            <a:r>
              <a:rPr lang="en-US" sz="4000" dirty="0">
                <a:latin typeface="Calibri" pitchFamily="34" charset="0"/>
                <a:cs typeface="Calibri" pitchFamily="34" charset="0"/>
              </a:rPr>
              <a:t> </a:t>
            </a:r>
            <a:r>
              <a:rPr lang="en-US" sz="4000" dirty="0" err="1">
                <a:latin typeface="Calibri" pitchFamily="34" charset="0"/>
                <a:cs typeface="Calibri" pitchFamily="34" charset="0"/>
              </a:rPr>
              <a:t>texte</a:t>
            </a:r>
            <a:r>
              <a:rPr lang="en-US" sz="4000" dirty="0">
                <a:latin typeface="Calibri" pitchFamily="34" charset="0"/>
                <a:cs typeface="Calibri" pitchFamily="34" charset="0"/>
              </a:rPr>
              <a:t> </a:t>
            </a:r>
            <a:r>
              <a:rPr lang="en-US" sz="4000" dirty="0" err="1">
                <a:latin typeface="Calibri" pitchFamily="34" charset="0"/>
                <a:cs typeface="Calibri" pitchFamily="34" charset="0"/>
              </a:rPr>
              <a:t>ici</a:t>
            </a:r>
            <a:r>
              <a:rPr lang="en-US" sz="4000" dirty="0">
                <a:latin typeface="Calibri" pitchFamily="34" charset="0"/>
                <a:cs typeface="Calibri" pitchFamily="34" charset="0"/>
              </a:rPr>
              <a:t> </a:t>
            </a:r>
            <a:r>
              <a:rPr lang="en-US" sz="4000" dirty="0" err="1">
                <a:latin typeface="Calibri" pitchFamily="34" charset="0"/>
                <a:cs typeface="Calibri" pitchFamily="34" charset="0"/>
              </a:rPr>
              <a:t>Votre</a:t>
            </a:r>
            <a:r>
              <a:rPr lang="en-US" sz="4000" dirty="0">
                <a:latin typeface="Calibri" pitchFamily="34" charset="0"/>
                <a:cs typeface="Calibri" pitchFamily="34" charset="0"/>
              </a:rPr>
              <a:t> </a:t>
            </a:r>
            <a:r>
              <a:rPr lang="en-US" sz="4000" dirty="0" err="1">
                <a:latin typeface="Calibri" pitchFamily="34" charset="0"/>
                <a:cs typeface="Calibri" pitchFamily="34" charset="0"/>
              </a:rPr>
              <a:t>texte</a:t>
            </a:r>
            <a:r>
              <a:rPr lang="en-US" sz="4000" dirty="0">
                <a:latin typeface="Calibri" pitchFamily="34" charset="0"/>
                <a:cs typeface="Calibri" pitchFamily="34" charset="0"/>
              </a:rPr>
              <a:t> </a:t>
            </a:r>
            <a:r>
              <a:rPr lang="en-US" sz="4000" dirty="0" err="1" smtClean="0">
                <a:latin typeface="Calibri" pitchFamily="34" charset="0"/>
                <a:cs typeface="Calibri" pitchFamily="34" charset="0"/>
              </a:rPr>
              <a:t>ici</a:t>
            </a:r>
            <a:r>
              <a:rPr lang="en-US" sz="4000" dirty="0" smtClean="0">
                <a:latin typeface="Calibri" pitchFamily="34" charset="0"/>
                <a:cs typeface="Calibri" pitchFamily="34" charset="0"/>
              </a:rPr>
              <a:t> </a:t>
            </a:r>
            <a:r>
              <a:rPr lang="en-US" sz="4000" dirty="0" err="1" smtClean="0">
                <a:latin typeface="Calibri" pitchFamily="34" charset="0"/>
                <a:cs typeface="Calibri" pitchFamily="34" charset="0"/>
              </a:rPr>
              <a:t>Votre</a:t>
            </a:r>
            <a:r>
              <a:rPr lang="en-US" sz="4000" dirty="0" smtClean="0">
                <a:latin typeface="Calibri" pitchFamily="34" charset="0"/>
                <a:cs typeface="Calibri" pitchFamily="34" charset="0"/>
              </a:rPr>
              <a:t> </a:t>
            </a:r>
            <a:r>
              <a:rPr lang="en-US" sz="4000" dirty="0" err="1">
                <a:latin typeface="Calibri" pitchFamily="34" charset="0"/>
                <a:cs typeface="Calibri" pitchFamily="34" charset="0"/>
              </a:rPr>
              <a:t>texte</a:t>
            </a:r>
            <a:r>
              <a:rPr lang="en-US" sz="4000" dirty="0">
                <a:latin typeface="Calibri" pitchFamily="34" charset="0"/>
                <a:cs typeface="Calibri" pitchFamily="34" charset="0"/>
              </a:rPr>
              <a:t> </a:t>
            </a:r>
            <a:r>
              <a:rPr lang="en-US" sz="4000" dirty="0" err="1">
                <a:latin typeface="Calibri" pitchFamily="34" charset="0"/>
                <a:cs typeface="Calibri" pitchFamily="34" charset="0"/>
              </a:rPr>
              <a:t>ici</a:t>
            </a:r>
            <a:r>
              <a:rPr lang="en-US" sz="4000" dirty="0">
                <a:latin typeface="Calibri" pitchFamily="34" charset="0"/>
                <a:cs typeface="Calibri" pitchFamily="34" charset="0"/>
              </a:rPr>
              <a:t> </a:t>
            </a:r>
            <a:r>
              <a:rPr lang="en-US" sz="4000" dirty="0" err="1">
                <a:latin typeface="Calibri" pitchFamily="34" charset="0"/>
                <a:cs typeface="Calibri" pitchFamily="34" charset="0"/>
              </a:rPr>
              <a:t>Votre</a:t>
            </a:r>
            <a:r>
              <a:rPr lang="en-US" sz="4000" dirty="0">
                <a:latin typeface="Calibri" pitchFamily="34" charset="0"/>
                <a:cs typeface="Calibri" pitchFamily="34" charset="0"/>
              </a:rPr>
              <a:t> </a:t>
            </a:r>
            <a:r>
              <a:rPr lang="en-US" sz="4000" dirty="0" err="1">
                <a:latin typeface="Calibri" pitchFamily="34" charset="0"/>
                <a:cs typeface="Calibri" pitchFamily="34" charset="0"/>
              </a:rPr>
              <a:t>texte</a:t>
            </a:r>
            <a:r>
              <a:rPr lang="en-US" sz="4000" dirty="0">
                <a:latin typeface="Calibri" pitchFamily="34" charset="0"/>
                <a:cs typeface="Calibri" pitchFamily="34" charset="0"/>
              </a:rPr>
              <a:t> </a:t>
            </a:r>
            <a:r>
              <a:rPr lang="en-US" sz="4000" dirty="0" err="1">
                <a:latin typeface="Calibri" pitchFamily="34" charset="0"/>
                <a:cs typeface="Calibri" pitchFamily="34" charset="0"/>
              </a:rPr>
              <a:t>ici</a:t>
            </a:r>
            <a:r>
              <a:rPr lang="en-US" sz="4000" dirty="0">
                <a:latin typeface="Calibri" pitchFamily="34" charset="0"/>
                <a:cs typeface="Calibri" pitchFamily="34" charset="0"/>
              </a:rPr>
              <a:t> </a:t>
            </a:r>
            <a:r>
              <a:rPr lang="en-US" sz="4000" dirty="0" err="1">
                <a:latin typeface="Calibri" pitchFamily="34" charset="0"/>
                <a:cs typeface="Calibri" pitchFamily="34" charset="0"/>
              </a:rPr>
              <a:t>Votre</a:t>
            </a:r>
            <a:r>
              <a:rPr lang="en-US" sz="4000" dirty="0">
                <a:latin typeface="Calibri" pitchFamily="34" charset="0"/>
                <a:cs typeface="Calibri" pitchFamily="34" charset="0"/>
              </a:rPr>
              <a:t> </a:t>
            </a:r>
            <a:r>
              <a:rPr lang="en-US" sz="4000" dirty="0" err="1">
                <a:latin typeface="Calibri" pitchFamily="34" charset="0"/>
                <a:cs typeface="Calibri" pitchFamily="34" charset="0"/>
              </a:rPr>
              <a:t>texte</a:t>
            </a:r>
            <a:r>
              <a:rPr lang="en-US" sz="4000" dirty="0">
                <a:latin typeface="Calibri" pitchFamily="34" charset="0"/>
                <a:cs typeface="Calibri" pitchFamily="34" charset="0"/>
              </a:rPr>
              <a:t> </a:t>
            </a:r>
            <a:r>
              <a:rPr lang="en-US" sz="4000" dirty="0" err="1">
                <a:latin typeface="Calibri" pitchFamily="34" charset="0"/>
                <a:cs typeface="Calibri" pitchFamily="34" charset="0"/>
              </a:rPr>
              <a:t>ici</a:t>
            </a:r>
            <a:r>
              <a:rPr lang="en-US" sz="4000" dirty="0">
                <a:latin typeface="Calibri" pitchFamily="34" charset="0"/>
                <a:cs typeface="Calibri" pitchFamily="34" charset="0"/>
              </a:rPr>
              <a:t> </a:t>
            </a:r>
            <a:r>
              <a:rPr lang="en-US" sz="4000" dirty="0" err="1">
                <a:latin typeface="Calibri" pitchFamily="34" charset="0"/>
                <a:cs typeface="Calibri" pitchFamily="34" charset="0"/>
              </a:rPr>
              <a:t>Votre</a:t>
            </a:r>
            <a:r>
              <a:rPr lang="en-US" sz="4000" dirty="0">
                <a:latin typeface="Calibri" pitchFamily="34" charset="0"/>
                <a:cs typeface="Calibri" pitchFamily="34" charset="0"/>
              </a:rPr>
              <a:t> </a:t>
            </a:r>
            <a:r>
              <a:rPr lang="en-US" sz="4000" dirty="0" err="1">
                <a:latin typeface="Calibri" pitchFamily="34" charset="0"/>
                <a:cs typeface="Calibri" pitchFamily="34" charset="0"/>
              </a:rPr>
              <a:t>texte</a:t>
            </a:r>
            <a:r>
              <a:rPr lang="en-US" sz="4000" dirty="0">
                <a:latin typeface="Calibri" pitchFamily="34" charset="0"/>
                <a:cs typeface="Calibri" pitchFamily="34" charset="0"/>
              </a:rPr>
              <a:t> </a:t>
            </a:r>
            <a:r>
              <a:rPr lang="en-US" sz="4000" dirty="0" err="1">
                <a:latin typeface="Calibri" pitchFamily="34" charset="0"/>
                <a:cs typeface="Calibri" pitchFamily="34" charset="0"/>
              </a:rPr>
              <a:t>ici</a:t>
            </a:r>
            <a:endParaRPr lang="en-US" sz="4000" dirty="0">
              <a:latin typeface="Calibri" pitchFamily="34" charset="0"/>
              <a:cs typeface="Calibri" pitchFamily="34" charset="0"/>
            </a:endParaRPr>
          </a:p>
          <a:p>
            <a:pPr algn="just"/>
            <a:endParaRPr lang="en-US" sz="4000" dirty="0">
              <a:latin typeface="Calibri" pitchFamily="34" charset="0"/>
              <a:cs typeface="Calibri" pitchFamily="34" charset="0"/>
            </a:endParaRPr>
          </a:p>
        </p:txBody>
      </p:sp>
      <p:sp>
        <p:nvSpPr>
          <p:cNvPr id="39" name="Rectangle 38"/>
          <p:cNvSpPr/>
          <p:nvPr/>
        </p:nvSpPr>
        <p:spPr>
          <a:xfrm>
            <a:off x="15857401" y="38149027"/>
            <a:ext cx="12364691" cy="1938992"/>
          </a:xfrm>
          <a:prstGeom prst="rect">
            <a:avLst/>
          </a:prstGeom>
        </p:spPr>
        <p:txBody>
          <a:bodyPr wrap="square">
            <a:spAutoFit/>
          </a:bodyPr>
          <a:lstStyle/>
          <a:p>
            <a:pPr algn="just"/>
            <a:r>
              <a:rPr lang="en-US" sz="4000" dirty="0" err="1">
                <a:latin typeface="Calibri" pitchFamily="34" charset="0"/>
                <a:cs typeface="Calibri" pitchFamily="34" charset="0"/>
              </a:rPr>
              <a:t>Votre</a:t>
            </a:r>
            <a:r>
              <a:rPr lang="en-US" sz="4000" dirty="0">
                <a:latin typeface="Calibri" pitchFamily="34" charset="0"/>
                <a:cs typeface="Calibri" pitchFamily="34" charset="0"/>
              </a:rPr>
              <a:t> </a:t>
            </a:r>
            <a:r>
              <a:rPr lang="en-US" sz="4000" dirty="0" err="1">
                <a:latin typeface="Calibri" pitchFamily="34" charset="0"/>
                <a:cs typeface="Calibri" pitchFamily="34" charset="0"/>
              </a:rPr>
              <a:t>texte</a:t>
            </a:r>
            <a:r>
              <a:rPr lang="en-US" sz="4000" dirty="0">
                <a:latin typeface="Calibri" pitchFamily="34" charset="0"/>
                <a:cs typeface="Calibri" pitchFamily="34" charset="0"/>
              </a:rPr>
              <a:t> </a:t>
            </a:r>
            <a:r>
              <a:rPr lang="en-US" sz="4000" dirty="0" err="1">
                <a:latin typeface="Calibri" pitchFamily="34" charset="0"/>
                <a:cs typeface="Calibri" pitchFamily="34" charset="0"/>
              </a:rPr>
              <a:t>ici</a:t>
            </a:r>
            <a:r>
              <a:rPr lang="en-US" sz="4000" dirty="0">
                <a:latin typeface="Calibri" pitchFamily="34" charset="0"/>
                <a:cs typeface="Calibri" pitchFamily="34" charset="0"/>
              </a:rPr>
              <a:t> </a:t>
            </a:r>
            <a:r>
              <a:rPr lang="en-US" sz="4000" dirty="0" err="1">
                <a:latin typeface="Calibri" pitchFamily="34" charset="0"/>
                <a:cs typeface="Calibri" pitchFamily="34" charset="0"/>
              </a:rPr>
              <a:t>Votre</a:t>
            </a:r>
            <a:r>
              <a:rPr lang="en-US" sz="4000" dirty="0">
                <a:latin typeface="Calibri" pitchFamily="34" charset="0"/>
                <a:cs typeface="Calibri" pitchFamily="34" charset="0"/>
              </a:rPr>
              <a:t> </a:t>
            </a:r>
            <a:r>
              <a:rPr lang="en-US" sz="4000" dirty="0" err="1">
                <a:latin typeface="Calibri" pitchFamily="34" charset="0"/>
                <a:cs typeface="Calibri" pitchFamily="34" charset="0"/>
              </a:rPr>
              <a:t>texte</a:t>
            </a:r>
            <a:r>
              <a:rPr lang="en-US" sz="4000" dirty="0">
                <a:latin typeface="Calibri" pitchFamily="34" charset="0"/>
                <a:cs typeface="Calibri" pitchFamily="34" charset="0"/>
              </a:rPr>
              <a:t> </a:t>
            </a:r>
            <a:r>
              <a:rPr lang="en-US" sz="4000" dirty="0" err="1">
                <a:latin typeface="Calibri" pitchFamily="34" charset="0"/>
                <a:cs typeface="Calibri" pitchFamily="34" charset="0"/>
              </a:rPr>
              <a:t>ici</a:t>
            </a:r>
            <a:r>
              <a:rPr lang="en-US" sz="4000" dirty="0">
                <a:latin typeface="Calibri" pitchFamily="34" charset="0"/>
                <a:cs typeface="Calibri" pitchFamily="34" charset="0"/>
              </a:rPr>
              <a:t> </a:t>
            </a:r>
            <a:r>
              <a:rPr lang="en-US" sz="4000" dirty="0" err="1">
                <a:latin typeface="Calibri" pitchFamily="34" charset="0"/>
                <a:cs typeface="Calibri" pitchFamily="34" charset="0"/>
              </a:rPr>
              <a:t>Votre</a:t>
            </a:r>
            <a:r>
              <a:rPr lang="en-US" sz="4000" dirty="0">
                <a:latin typeface="Calibri" pitchFamily="34" charset="0"/>
                <a:cs typeface="Calibri" pitchFamily="34" charset="0"/>
              </a:rPr>
              <a:t> </a:t>
            </a:r>
            <a:r>
              <a:rPr lang="en-US" sz="4000" dirty="0" err="1">
                <a:latin typeface="Calibri" pitchFamily="34" charset="0"/>
                <a:cs typeface="Calibri" pitchFamily="34" charset="0"/>
              </a:rPr>
              <a:t>texte</a:t>
            </a:r>
            <a:r>
              <a:rPr lang="en-US" sz="4000" dirty="0">
                <a:latin typeface="Calibri" pitchFamily="34" charset="0"/>
                <a:cs typeface="Calibri" pitchFamily="34" charset="0"/>
              </a:rPr>
              <a:t> </a:t>
            </a:r>
            <a:r>
              <a:rPr lang="en-US" sz="4000" dirty="0" err="1">
                <a:latin typeface="Calibri" pitchFamily="34" charset="0"/>
                <a:cs typeface="Calibri" pitchFamily="34" charset="0"/>
              </a:rPr>
              <a:t>ici</a:t>
            </a:r>
            <a:r>
              <a:rPr lang="en-US" sz="4000" dirty="0">
                <a:latin typeface="Calibri" pitchFamily="34" charset="0"/>
                <a:cs typeface="Calibri" pitchFamily="34" charset="0"/>
              </a:rPr>
              <a:t> </a:t>
            </a:r>
            <a:r>
              <a:rPr lang="en-US" sz="4000" dirty="0" err="1">
                <a:latin typeface="Calibri" pitchFamily="34" charset="0"/>
                <a:cs typeface="Calibri" pitchFamily="34" charset="0"/>
              </a:rPr>
              <a:t>Votre</a:t>
            </a:r>
            <a:r>
              <a:rPr lang="en-US" sz="4000" dirty="0">
                <a:latin typeface="Calibri" pitchFamily="34" charset="0"/>
                <a:cs typeface="Calibri" pitchFamily="34" charset="0"/>
              </a:rPr>
              <a:t> </a:t>
            </a:r>
            <a:r>
              <a:rPr lang="en-US" sz="4000" dirty="0" err="1">
                <a:latin typeface="Calibri" pitchFamily="34" charset="0"/>
                <a:cs typeface="Calibri" pitchFamily="34" charset="0"/>
              </a:rPr>
              <a:t>texte</a:t>
            </a:r>
            <a:r>
              <a:rPr lang="en-US" sz="4000" dirty="0">
                <a:latin typeface="Calibri" pitchFamily="34" charset="0"/>
                <a:cs typeface="Calibri" pitchFamily="34" charset="0"/>
              </a:rPr>
              <a:t> </a:t>
            </a:r>
            <a:r>
              <a:rPr lang="en-US" sz="4000" dirty="0" err="1" smtClean="0">
                <a:latin typeface="Calibri" pitchFamily="34" charset="0"/>
                <a:cs typeface="Calibri" pitchFamily="34" charset="0"/>
              </a:rPr>
              <a:t>ici</a:t>
            </a:r>
            <a:r>
              <a:rPr lang="en-US" sz="4000" dirty="0" smtClean="0">
                <a:latin typeface="Calibri" pitchFamily="34" charset="0"/>
                <a:cs typeface="Calibri" pitchFamily="34" charset="0"/>
              </a:rPr>
              <a:t> </a:t>
            </a:r>
            <a:r>
              <a:rPr lang="en-US" sz="4000" dirty="0" err="1" smtClean="0">
                <a:latin typeface="Calibri" pitchFamily="34" charset="0"/>
                <a:cs typeface="Calibri" pitchFamily="34" charset="0"/>
              </a:rPr>
              <a:t>Votre</a:t>
            </a:r>
            <a:r>
              <a:rPr lang="en-US" sz="4000" dirty="0" smtClean="0">
                <a:latin typeface="Calibri" pitchFamily="34" charset="0"/>
                <a:cs typeface="Calibri" pitchFamily="34" charset="0"/>
              </a:rPr>
              <a:t> </a:t>
            </a:r>
            <a:r>
              <a:rPr lang="en-US" sz="4000" dirty="0" err="1">
                <a:latin typeface="Calibri" pitchFamily="34" charset="0"/>
                <a:cs typeface="Calibri" pitchFamily="34" charset="0"/>
              </a:rPr>
              <a:t>texte</a:t>
            </a:r>
            <a:r>
              <a:rPr lang="en-US" sz="4000" dirty="0">
                <a:latin typeface="Calibri" pitchFamily="34" charset="0"/>
                <a:cs typeface="Calibri" pitchFamily="34" charset="0"/>
              </a:rPr>
              <a:t> </a:t>
            </a:r>
            <a:r>
              <a:rPr lang="en-US" sz="4000" dirty="0" err="1">
                <a:latin typeface="Calibri" pitchFamily="34" charset="0"/>
                <a:cs typeface="Calibri" pitchFamily="34" charset="0"/>
              </a:rPr>
              <a:t>ici</a:t>
            </a:r>
            <a:r>
              <a:rPr lang="en-US" sz="4000" dirty="0">
                <a:latin typeface="Calibri" pitchFamily="34" charset="0"/>
                <a:cs typeface="Calibri" pitchFamily="34" charset="0"/>
              </a:rPr>
              <a:t> </a:t>
            </a:r>
            <a:r>
              <a:rPr lang="en-US" sz="4000" dirty="0" err="1">
                <a:latin typeface="Calibri" pitchFamily="34" charset="0"/>
                <a:cs typeface="Calibri" pitchFamily="34" charset="0"/>
              </a:rPr>
              <a:t>Votre</a:t>
            </a:r>
            <a:r>
              <a:rPr lang="en-US" sz="4000" dirty="0">
                <a:latin typeface="Calibri" pitchFamily="34" charset="0"/>
                <a:cs typeface="Calibri" pitchFamily="34" charset="0"/>
              </a:rPr>
              <a:t> </a:t>
            </a:r>
            <a:r>
              <a:rPr lang="en-US" sz="4000" dirty="0" err="1">
                <a:latin typeface="Calibri" pitchFamily="34" charset="0"/>
                <a:cs typeface="Calibri" pitchFamily="34" charset="0"/>
              </a:rPr>
              <a:t>texte</a:t>
            </a:r>
            <a:r>
              <a:rPr lang="en-US" sz="4000" dirty="0">
                <a:latin typeface="Calibri" pitchFamily="34" charset="0"/>
                <a:cs typeface="Calibri" pitchFamily="34" charset="0"/>
              </a:rPr>
              <a:t> </a:t>
            </a:r>
            <a:r>
              <a:rPr lang="en-US" sz="4000" dirty="0" err="1">
                <a:latin typeface="Calibri" pitchFamily="34" charset="0"/>
                <a:cs typeface="Calibri" pitchFamily="34" charset="0"/>
              </a:rPr>
              <a:t>ici</a:t>
            </a:r>
            <a:r>
              <a:rPr lang="en-US" sz="4000" dirty="0">
                <a:latin typeface="Calibri" pitchFamily="34" charset="0"/>
                <a:cs typeface="Calibri" pitchFamily="34" charset="0"/>
              </a:rPr>
              <a:t> </a:t>
            </a:r>
            <a:r>
              <a:rPr lang="en-US" sz="4000" dirty="0" err="1">
                <a:latin typeface="Calibri" pitchFamily="34" charset="0"/>
                <a:cs typeface="Calibri" pitchFamily="34" charset="0"/>
              </a:rPr>
              <a:t>Votre</a:t>
            </a:r>
            <a:r>
              <a:rPr lang="en-US" sz="4000" dirty="0">
                <a:latin typeface="Calibri" pitchFamily="34" charset="0"/>
                <a:cs typeface="Calibri" pitchFamily="34" charset="0"/>
              </a:rPr>
              <a:t> </a:t>
            </a:r>
            <a:r>
              <a:rPr lang="en-US" sz="4000" dirty="0" err="1">
                <a:latin typeface="Calibri" pitchFamily="34" charset="0"/>
                <a:cs typeface="Calibri" pitchFamily="34" charset="0"/>
              </a:rPr>
              <a:t>texte</a:t>
            </a:r>
            <a:r>
              <a:rPr lang="en-US" sz="4000" dirty="0">
                <a:latin typeface="Calibri" pitchFamily="34" charset="0"/>
                <a:cs typeface="Calibri" pitchFamily="34" charset="0"/>
              </a:rPr>
              <a:t> </a:t>
            </a:r>
            <a:r>
              <a:rPr lang="en-US" sz="4000" dirty="0" err="1">
                <a:latin typeface="Calibri" pitchFamily="34" charset="0"/>
                <a:cs typeface="Calibri" pitchFamily="34" charset="0"/>
              </a:rPr>
              <a:t>ici</a:t>
            </a:r>
            <a:r>
              <a:rPr lang="en-US" sz="4000" dirty="0">
                <a:latin typeface="Calibri" pitchFamily="34" charset="0"/>
                <a:cs typeface="Calibri" pitchFamily="34" charset="0"/>
              </a:rPr>
              <a:t> </a:t>
            </a:r>
            <a:r>
              <a:rPr lang="en-US" sz="4000" dirty="0" err="1">
                <a:latin typeface="Calibri" pitchFamily="34" charset="0"/>
                <a:cs typeface="Calibri" pitchFamily="34" charset="0"/>
              </a:rPr>
              <a:t>Votre</a:t>
            </a:r>
            <a:r>
              <a:rPr lang="en-US" sz="4000" dirty="0">
                <a:latin typeface="Calibri" pitchFamily="34" charset="0"/>
                <a:cs typeface="Calibri" pitchFamily="34" charset="0"/>
              </a:rPr>
              <a:t> </a:t>
            </a:r>
            <a:r>
              <a:rPr lang="en-US" sz="4000" dirty="0" err="1">
                <a:latin typeface="Calibri" pitchFamily="34" charset="0"/>
                <a:cs typeface="Calibri" pitchFamily="34" charset="0"/>
              </a:rPr>
              <a:t>texte</a:t>
            </a:r>
            <a:r>
              <a:rPr lang="en-US" sz="4000" dirty="0">
                <a:latin typeface="Calibri" pitchFamily="34" charset="0"/>
                <a:cs typeface="Calibri" pitchFamily="34" charset="0"/>
              </a:rPr>
              <a:t> </a:t>
            </a:r>
            <a:r>
              <a:rPr lang="en-US" sz="4000" dirty="0" err="1">
                <a:latin typeface="Calibri" pitchFamily="34" charset="0"/>
                <a:cs typeface="Calibri" pitchFamily="34" charset="0"/>
              </a:rPr>
              <a:t>ici</a:t>
            </a:r>
            <a:endParaRPr lang="en-US" sz="4000" dirty="0">
              <a:latin typeface="Calibri" pitchFamily="34" charset="0"/>
              <a:cs typeface="Calibri" pitchFamily="34" charset="0"/>
            </a:endParaRPr>
          </a:p>
          <a:p>
            <a:pPr algn="just"/>
            <a:endParaRPr lang="en-US" sz="4000" dirty="0">
              <a:latin typeface="Calibri" pitchFamily="34" charset="0"/>
              <a:cs typeface="Calibri" pitchFamily="34" charset="0"/>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8811</TotalTime>
  <Words>840</Words>
  <Application>Microsoft Office PowerPoint</Application>
  <PresentationFormat>Personnalisé</PresentationFormat>
  <Paragraphs>53</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Oriel</vt:lpstr>
      <vt:lpstr>Diapositive 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ZAIDI</dc:creator>
  <cp:keywords>poster</cp:keywords>
  <cp:lastModifiedBy>ASUS</cp:lastModifiedBy>
  <cp:revision>728</cp:revision>
  <dcterms:created xsi:type="dcterms:W3CDTF">2012-03-14T12:11:34Z</dcterms:created>
  <dcterms:modified xsi:type="dcterms:W3CDTF">2016-04-30T09:21:33Z</dcterms:modified>
</cp:coreProperties>
</file>